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7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291" autoAdjust="0"/>
  </p:normalViewPr>
  <p:slideViewPr>
    <p:cSldViewPr snapToGrid="0" showGuides="1">
      <p:cViewPr>
        <p:scale>
          <a:sx n="75" d="100"/>
          <a:sy n="75" d="100"/>
        </p:scale>
        <p:origin x="1134" y="42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25.07.2024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25.07.2024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xmlns="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xmlns="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xmlns="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xmlns="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xmlns="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xmlns="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xmlns="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xmlns="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xmlns="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xmlns="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xmlns="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xmlns="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xmlns="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xmlns="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xmlns="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xmlns="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xmlns="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xmlns="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xmlns="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xmlns="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xmlns="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xmlns="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xmlns="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xmlns="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xmlns="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xmlns="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xmlns="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xmlns="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xmlns="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xmlns="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xmlns="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xmlns="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xmlns="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xmlns="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xmlns="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xmlns="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xmlns="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xmlns="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xmlns="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xmlns="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xmlns="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xmlns="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xmlns="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xmlns="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xmlns="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xmlns="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xmlns="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xmlns="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xmlns="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xmlns="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xmlns="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xmlns="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xmlns="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xmlns="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xmlns="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xmlns="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xmlns="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xmlns="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xmlns="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xmlns="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86" y="157656"/>
            <a:ext cx="9144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St. Joseph’s University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My Experience!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xmlns="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63" y="130966"/>
            <a:ext cx="10009671" cy="660257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Division of events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2225392"/>
            <a:ext cx="4421856" cy="1475239"/>
          </a:xfrm>
        </p:spPr>
        <p:txBody>
          <a:bodyPr>
            <a:normAutofit/>
          </a:bodyPr>
          <a:lstStyle/>
          <a:p>
            <a:r>
              <a:rPr lang="en-US" dirty="0" smtClean="0"/>
              <a:t>1. 🎒 Attending Classes.</a:t>
            </a:r>
          </a:p>
          <a:p>
            <a:r>
              <a:rPr lang="en-US" dirty="0" smtClean="0"/>
              <a:t>2. 📚 Visiting Library.</a:t>
            </a:r>
          </a:p>
          <a:p>
            <a:r>
              <a:rPr lang="en-US" dirty="0" smtClean="0"/>
              <a:t>3. 🗣 Socializing.</a:t>
            </a:r>
          </a:p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1.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🗣 Socializing.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1730" y="2920982"/>
            <a:ext cx="5056083" cy="2831419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© </a:t>
            </a:r>
            <a:r>
              <a:rPr lang="en-US" sz="1800" b="1" dirty="0"/>
              <a:t>C </a:t>
            </a:r>
            <a:r>
              <a:rPr lang="en-US" sz="1800" dirty="0"/>
              <a:t>was enjoyable primarily because laptops were permitted, allowing me to browse other content after completing my coding tasks.</a:t>
            </a:r>
            <a:endParaRPr lang="en-US" sz="1800" dirty="0"/>
          </a:p>
          <a:p>
            <a:r>
              <a:rPr lang="en-US" sz="1800" b="1" dirty="0" smtClean="0"/>
              <a:t>💻 </a:t>
            </a:r>
            <a:r>
              <a:rPr lang="en-US" sz="1800" b="1" dirty="0"/>
              <a:t>FC </a:t>
            </a:r>
            <a:r>
              <a:rPr lang="en-US" sz="1800" dirty="0"/>
              <a:t>was tedious due to my dislike for hardware-related topics.</a:t>
            </a:r>
            <a:endParaRPr lang="en-US" sz="1800" dirty="0"/>
          </a:p>
          <a:p>
            <a:r>
              <a:rPr lang="en-US" sz="1800" b="1" dirty="0"/>
              <a:t>➗ Math </a:t>
            </a:r>
            <a:r>
              <a:rPr lang="en-US" sz="1800" dirty="0"/>
              <a:t>was engaging because I enjoy solving puzzles, and the material taught had a puzzling nature.</a:t>
            </a:r>
            <a:endParaRPr lang="en-US" sz="1800" dirty="0"/>
          </a:p>
          <a:p>
            <a:r>
              <a:rPr lang="en-US" sz="1800" b="1" dirty="0"/>
              <a:t>💻 Unix </a:t>
            </a:r>
            <a:r>
              <a:rPr lang="en-US" sz="1800" dirty="0"/>
              <a:t>was uninteresting because it focused heavily on hardware concepts.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xmlns="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269" y="1526991"/>
            <a:ext cx="6103621" cy="3804017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xmlns="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4787"/>
            <a:ext cx="6108872" cy="4065176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2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📚 Visiting Library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844630" cy="2588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library was enjoyable not because of the abundance of books📕 available for reading, but because I could use my laptop 💻 to solve </a:t>
            </a:r>
            <a:r>
              <a:rPr lang="en-US" sz="2400" dirty="0" smtClean="0"/>
              <a:t>puzzles.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3.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🗣 Socializing.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1730" y="2920982"/>
            <a:ext cx="5056083" cy="28314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b="1" dirty="0" smtClean="0"/>
              <a:t>Meeting 👱 🙅 new </a:t>
            </a:r>
            <a:r>
              <a:rPr lang="en-US" sz="3500" b="1" dirty="0"/>
              <a:t>people</a:t>
            </a:r>
            <a:r>
              <a:rPr lang="en-US" sz="3500" dirty="0"/>
              <a:t>, and understanding what they were like was also an </a:t>
            </a:r>
            <a:r>
              <a:rPr lang="en-US" sz="3500" dirty="0" smtClean="0"/>
              <a:t>👨‍</a:t>
            </a:r>
            <a:r>
              <a:rPr lang="en-US" sz="3500" b="1" dirty="0" smtClean="0"/>
              <a:t>interesting </a:t>
            </a:r>
            <a:r>
              <a:rPr lang="en-US" sz="3500" b="1" dirty="0"/>
              <a:t>aspect</a:t>
            </a:r>
            <a:r>
              <a:rPr lang="en-US" sz="3500" b="1" dirty="0" smtClean="0"/>
              <a:t>.</a:t>
            </a:r>
            <a:endParaRPr lang="en-US" sz="3500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xmlns="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8" y="1140142"/>
            <a:ext cx="6103621" cy="4577715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034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Low Angle View of Office Building Against Blue Sky">
            <a:extLst>
              <a:ext uri="{FF2B5EF4-FFF2-40B4-BE49-F238E27FC236}">
                <a16:creationId xmlns:a16="http://schemas.microsoft.com/office/drawing/2014/main" xmlns="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/>
          <a:srcRect l="2749" r="2749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Rayaan</a:t>
            </a:r>
            <a:r>
              <a:rPr lang="en-US" dirty="0" smtClean="0"/>
              <a:t> Pasha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164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Lucida Grande</vt:lpstr>
      <vt:lpstr>Verdana</vt:lpstr>
      <vt:lpstr>Wingdings</vt:lpstr>
      <vt:lpstr>Office Theme</vt:lpstr>
      <vt:lpstr>St. Joseph’s University</vt:lpstr>
      <vt:lpstr>Division of events</vt:lpstr>
      <vt:lpstr>Event 1.</vt:lpstr>
      <vt:lpstr>Event 2</vt:lpstr>
      <vt:lpstr>Event 3.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2024-07-25T09:16:53Z</dcterms:created>
  <dcterms:modified xsi:type="dcterms:W3CDTF">2024-07-25T09:36:21Z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