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977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349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2329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993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37105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8779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240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271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807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796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83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553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995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163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52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827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33E451-CF1F-4510-A630-1D3FD7B78487}" type="datetimeFigureOut">
              <a:rPr lang="en-US" smtClean="0"/>
              <a:t>10/7/2024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383404F7-0D07-44DB-9194-C93983ED9F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0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7999" y="1122363"/>
            <a:ext cx="11102109" cy="2387600"/>
          </a:xfrm>
        </p:spPr>
        <p:txBody>
          <a:bodyPr>
            <a:normAutofit/>
          </a:bodyPr>
          <a:lstStyle/>
          <a:p>
            <a:r>
              <a:rPr lang="en-US" sz="7200" b="1" dirty="0" smtClean="0"/>
              <a:t>IMMIZEN AUTOMATION APP</a:t>
            </a:r>
            <a:endParaRPr lang="en-US" sz="72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A python base app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65971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99" y="663143"/>
            <a:ext cx="8153819" cy="555018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986981" y="2105891"/>
            <a:ext cx="23928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add new temporary</a:t>
            </a:r>
          </a:p>
          <a:p>
            <a:r>
              <a:rPr lang="en-US" dirty="0" smtClean="0"/>
              <a:t>Responsibilities.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50036" y="3906982"/>
            <a:ext cx="2764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Administrative Fee Text 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86981" y="3006436"/>
            <a:ext cx="25616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Button for add extra </a:t>
            </a:r>
          </a:p>
          <a:p>
            <a:r>
              <a:rPr lang="en-US" dirty="0" smtClean="0"/>
              <a:t>Temporary responsibility.</a:t>
            </a:r>
            <a:endParaRPr lang="en-US" dirty="0"/>
          </a:p>
        </p:txBody>
      </p:sp>
      <p:cxnSp>
        <p:nvCxnSpPr>
          <p:cNvPr id="9" name="Elbow Connector 8"/>
          <p:cNvCxnSpPr>
            <a:stCxn id="5" idx="1"/>
          </p:cNvCxnSpPr>
          <p:nvPr/>
        </p:nvCxnSpPr>
        <p:spPr>
          <a:xfrm rot="10800000" flipV="1">
            <a:off x="5061527" y="2429056"/>
            <a:ext cx="3925454" cy="323165"/>
          </a:xfrm>
          <a:prstGeom prst="bentConnector3">
            <a:avLst>
              <a:gd name="adj1" fmla="val 10035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stCxn id="7" idx="1"/>
          </p:cNvCxnSpPr>
          <p:nvPr/>
        </p:nvCxnSpPr>
        <p:spPr>
          <a:xfrm rot="10800000">
            <a:off x="8294255" y="3329602"/>
            <a:ext cx="692726" cy="1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6" idx="1"/>
          </p:cNvCxnSpPr>
          <p:nvPr/>
        </p:nvCxnSpPr>
        <p:spPr>
          <a:xfrm rot="10800000" flipV="1">
            <a:off x="6567056" y="4091647"/>
            <a:ext cx="2382981" cy="715879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9880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889" y="793030"/>
            <a:ext cx="8134768" cy="5512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116291" y="1995055"/>
            <a:ext cx="274953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client has reference then </a:t>
            </a:r>
          </a:p>
          <a:p>
            <a:r>
              <a:rPr lang="en-US" dirty="0" smtClean="0"/>
              <a:t>Select check box for give </a:t>
            </a:r>
          </a:p>
          <a:p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16291" y="2918385"/>
            <a:ext cx="25673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Name Text Box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16290" y="3211915"/>
            <a:ext cx="25208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Email Text Box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16289" y="3477736"/>
            <a:ext cx="2458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</a:t>
            </a:r>
            <a:r>
              <a:rPr lang="en-US" dirty="0" err="1" smtClean="0"/>
              <a:t>DoB</a:t>
            </a:r>
            <a:r>
              <a:rPr lang="en-US" dirty="0" smtClean="0"/>
              <a:t> Calendar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16288" y="3771266"/>
            <a:ext cx="27567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Reference Address Text Box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16288" y="4211047"/>
            <a:ext cx="28739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Service Agreement</a:t>
            </a:r>
          </a:p>
          <a:p>
            <a:r>
              <a:rPr lang="en-US" dirty="0" smtClean="0"/>
              <a:t>in </a:t>
            </a:r>
            <a:r>
              <a:rPr lang="en-US" dirty="0" err="1" smtClean="0"/>
              <a:t>docx</a:t>
            </a:r>
            <a:r>
              <a:rPr lang="en-US" dirty="0" smtClean="0"/>
              <a:t> with file name client </a:t>
            </a:r>
          </a:p>
          <a:p>
            <a:r>
              <a:rPr lang="en-US" dirty="0" smtClean="0"/>
              <a:t>file number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116288" y="5253553"/>
            <a:ext cx="29055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Service Agreement in </a:t>
            </a:r>
          </a:p>
          <a:p>
            <a:r>
              <a:rPr lang="en-US" dirty="0" smtClean="0"/>
              <a:t>pdf with file name client file </a:t>
            </a:r>
          </a:p>
          <a:p>
            <a:r>
              <a:rPr lang="en-US" dirty="0" smtClean="0"/>
              <a:t>number after </a:t>
            </a:r>
            <a:r>
              <a:rPr lang="en-US" dirty="0" err="1" smtClean="0"/>
              <a:t>Docx</a:t>
            </a:r>
            <a:r>
              <a:rPr lang="en-US" dirty="0" smtClean="0"/>
              <a:t> (For pdf </a:t>
            </a:r>
          </a:p>
          <a:p>
            <a:r>
              <a:rPr lang="en-US" dirty="0" err="1" smtClean="0"/>
              <a:t>docx</a:t>
            </a:r>
            <a:r>
              <a:rPr lang="en-US" dirty="0" smtClean="0"/>
              <a:t> is mandatory)</a:t>
            </a:r>
            <a:endParaRPr lang="en-US" dirty="0"/>
          </a:p>
        </p:txBody>
      </p:sp>
      <p:cxnSp>
        <p:nvCxnSpPr>
          <p:cNvPr id="13" name="Elbow Connector 12"/>
          <p:cNvCxnSpPr>
            <a:stCxn id="5" idx="1"/>
          </p:cNvCxnSpPr>
          <p:nvPr/>
        </p:nvCxnSpPr>
        <p:spPr>
          <a:xfrm rot="10800000" flipV="1">
            <a:off x="3639127" y="2456719"/>
            <a:ext cx="5477164" cy="1460797"/>
          </a:xfrm>
          <a:prstGeom prst="bentConnector3">
            <a:avLst>
              <a:gd name="adj1" fmla="val 9991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6" idx="1"/>
          </p:cNvCxnSpPr>
          <p:nvPr/>
        </p:nvCxnSpPr>
        <p:spPr>
          <a:xfrm rot="10800000" flipV="1">
            <a:off x="6299201" y="3103051"/>
            <a:ext cx="2817091" cy="1521096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7" idx="1"/>
          </p:cNvCxnSpPr>
          <p:nvPr/>
        </p:nvCxnSpPr>
        <p:spPr>
          <a:xfrm rot="10800000" flipV="1">
            <a:off x="6308436" y="3396581"/>
            <a:ext cx="2807854" cy="1563346"/>
          </a:xfrm>
          <a:prstGeom prst="bentConnector3">
            <a:avLst>
              <a:gd name="adj1" fmla="val 4243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 flipV="1">
            <a:off x="6308435" y="3690110"/>
            <a:ext cx="2807853" cy="1589853"/>
          </a:xfrm>
          <a:prstGeom prst="bentConnector3">
            <a:avLst>
              <a:gd name="adj1" fmla="val 338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1"/>
          </p:cNvCxnSpPr>
          <p:nvPr/>
        </p:nvCxnSpPr>
        <p:spPr>
          <a:xfrm rot="10800000" flipV="1">
            <a:off x="6308434" y="3955931"/>
            <a:ext cx="2807854" cy="1665795"/>
          </a:xfrm>
          <a:prstGeom prst="bentConnector3">
            <a:avLst>
              <a:gd name="adj1" fmla="val 213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0" idx="1"/>
          </p:cNvCxnSpPr>
          <p:nvPr/>
        </p:nvCxnSpPr>
        <p:spPr>
          <a:xfrm rot="10800000" flipV="1">
            <a:off x="1283856" y="4672711"/>
            <a:ext cx="7832433" cy="1152819"/>
          </a:xfrm>
          <a:prstGeom prst="bentConnector3">
            <a:avLst>
              <a:gd name="adj1" fmla="val 10023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1"/>
          </p:cNvCxnSpPr>
          <p:nvPr/>
        </p:nvCxnSpPr>
        <p:spPr>
          <a:xfrm rot="10800000" flipV="1">
            <a:off x="8303492" y="5853718"/>
            <a:ext cx="812797" cy="20289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22230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707" y="814390"/>
            <a:ext cx="8134768" cy="552478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135418" y="184728"/>
            <a:ext cx="2052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Second Page</a:t>
            </a:r>
            <a:endParaRPr lang="en-US" sz="28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086350" y="2939687"/>
            <a:ext cx="2785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Select old client number for</a:t>
            </a:r>
          </a:p>
          <a:p>
            <a:r>
              <a:rPr lang="en-US" dirty="0" smtClean="0"/>
              <a:t>Invoice or money receipt</a:t>
            </a:r>
            <a:endParaRPr lang="en-US" dirty="0"/>
          </a:p>
        </p:txBody>
      </p:sp>
      <p:cxnSp>
        <p:nvCxnSpPr>
          <p:cNvPr id="19" name="Elbow Connector 18"/>
          <p:cNvCxnSpPr>
            <a:stCxn id="11" idx="1"/>
          </p:cNvCxnSpPr>
          <p:nvPr/>
        </p:nvCxnSpPr>
        <p:spPr>
          <a:xfrm rot="10800000">
            <a:off x="6262256" y="2526797"/>
            <a:ext cx="2824095" cy="7360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8041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20" y="719140"/>
            <a:ext cx="8122067" cy="5512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756444" y="534474"/>
            <a:ext cx="274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Professional Fee for Invoice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756444" y="793368"/>
            <a:ext cx="27923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 Fee for Invoice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756444" y="1218823"/>
            <a:ext cx="3106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Invoice in </a:t>
            </a:r>
            <a:r>
              <a:rPr lang="en-US" dirty="0" err="1" smtClean="0"/>
              <a:t>docx</a:t>
            </a:r>
            <a:r>
              <a:rPr lang="en-US" dirty="0" smtClean="0"/>
              <a:t> with file </a:t>
            </a:r>
          </a:p>
          <a:p>
            <a:r>
              <a:rPr lang="en-US" dirty="0" smtClean="0"/>
              <a:t>name </a:t>
            </a:r>
            <a:r>
              <a:rPr lang="en-US" dirty="0" smtClean="0"/>
              <a:t>unique</a:t>
            </a:r>
            <a:r>
              <a:rPr lang="en-US" dirty="0" smtClean="0"/>
              <a:t> file number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756444" y="1965321"/>
            <a:ext cx="3549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Invoice in pdf with file </a:t>
            </a:r>
          </a:p>
          <a:p>
            <a:r>
              <a:rPr lang="en-US" dirty="0" smtClean="0"/>
              <a:t>name unique file number after </a:t>
            </a:r>
          </a:p>
          <a:p>
            <a:r>
              <a:rPr lang="en-US" dirty="0" err="1" smtClean="0"/>
              <a:t>Docx</a:t>
            </a:r>
            <a:r>
              <a:rPr lang="en-US" dirty="0" smtClean="0"/>
              <a:t>(For pdf </a:t>
            </a:r>
            <a:r>
              <a:rPr lang="en-US" dirty="0" err="1" smtClean="0"/>
              <a:t>docx</a:t>
            </a:r>
            <a:r>
              <a:rPr lang="en-US" dirty="0" smtClean="0"/>
              <a:t> is mandatory)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756444" y="2939769"/>
            <a:ext cx="28437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Consultation Fee for Money </a:t>
            </a:r>
          </a:p>
          <a:p>
            <a:r>
              <a:rPr lang="en-US" dirty="0" smtClean="0"/>
              <a:t>Receipt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56444" y="3460984"/>
            <a:ext cx="2716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Fee for </a:t>
            </a:r>
            <a:r>
              <a:rPr lang="en-US" dirty="0" smtClean="0"/>
              <a:t>Money </a:t>
            </a:r>
          </a:p>
          <a:p>
            <a:r>
              <a:rPr lang="en-US" dirty="0" smtClean="0"/>
              <a:t>Receipt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56444" y="4789564"/>
            <a:ext cx="3328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Money Receipt in 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</a:p>
          <a:p>
            <a:r>
              <a:rPr lang="en-US" dirty="0" smtClean="0"/>
              <a:t>with file name </a:t>
            </a:r>
            <a:r>
              <a:rPr lang="en-US" dirty="0" smtClean="0"/>
              <a:t>unique</a:t>
            </a:r>
            <a:r>
              <a:rPr lang="en-US" dirty="0" smtClean="0"/>
              <a:t> file </a:t>
            </a:r>
          </a:p>
          <a:p>
            <a:r>
              <a:rPr lang="en-US" dirty="0" smtClean="0"/>
              <a:t>number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756444" y="5559732"/>
            <a:ext cx="35702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Money Receipt in pdf </a:t>
            </a:r>
          </a:p>
          <a:p>
            <a:r>
              <a:rPr lang="en-US" dirty="0" smtClean="0"/>
              <a:t>with file name unique file </a:t>
            </a:r>
          </a:p>
          <a:p>
            <a:r>
              <a:rPr lang="en-US" dirty="0" smtClean="0"/>
              <a:t>number after </a:t>
            </a:r>
            <a:r>
              <a:rPr lang="en-US" dirty="0" err="1" smtClean="0"/>
              <a:t>Docx</a:t>
            </a:r>
            <a:r>
              <a:rPr lang="en-US" dirty="0" smtClean="0"/>
              <a:t>(For pdf </a:t>
            </a:r>
            <a:r>
              <a:rPr lang="en-US" dirty="0" err="1" smtClean="0"/>
              <a:t>docx</a:t>
            </a:r>
            <a:r>
              <a:rPr lang="en-US" dirty="0" smtClean="0"/>
              <a:t> </a:t>
            </a:r>
          </a:p>
          <a:p>
            <a:r>
              <a:rPr lang="en-US" dirty="0" smtClean="0"/>
              <a:t>is mandatory)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756444" y="4188519"/>
            <a:ext cx="28972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Payment Method for </a:t>
            </a:r>
            <a:r>
              <a:rPr lang="en-US" dirty="0" smtClean="0"/>
              <a:t>Money </a:t>
            </a:r>
          </a:p>
          <a:p>
            <a:r>
              <a:rPr lang="en-US" dirty="0" smtClean="0"/>
              <a:t>Receipt</a:t>
            </a:r>
          </a:p>
        </p:txBody>
      </p:sp>
      <p:cxnSp>
        <p:nvCxnSpPr>
          <p:cNvPr id="15" name="Elbow Connector 14"/>
          <p:cNvCxnSpPr>
            <a:stCxn id="5" idx="1"/>
          </p:cNvCxnSpPr>
          <p:nvPr/>
        </p:nvCxnSpPr>
        <p:spPr>
          <a:xfrm rot="10800000" flipV="1">
            <a:off x="4682836" y="719139"/>
            <a:ext cx="4073608" cy="2088715"/>
          </a:xfrm>
          <a:prstGeom prst="bentConnector3">
            <a:avLst>
              <a:gd name="adj1" fmla="val 99882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rot="5400000">
            <a:off x="6536806" y="1160869"/>
            <a:ext cx="2402475" cy="2036805"/>
          </a:xfrm>
          <a:prstGeom prst="bentConnector3">
            <a:avLst>
              <a:gd name="adj1" fmla="val 9921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7" name="Elbow Connector 56"/>
          <p:cNvCxnSpPr>
            <a:stCxn id="7" idx="1"/>
          </p:cNvCxnSpPr>
          <p:nvPr/>
        </p:nvCxnSpPr>
        <p:spPr>
          <a:xfrm rot="10800000" flipV="1">
            <a:off x="2207492" y="1541988"/>
            <a:ext cx="6548953" cy="2044111"/>
          </a:xfrm>
          <a:prstGeom prst="bentConnector3">
            <a:avLst>
              <a:gd name="adj1" fmla="val 99786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8" idx="1"/>
          </p:cNvCxnSpPr>
          <p:nvPr/>
        </p:nvCxnSpPr>
        <p:spPr>
          <a:xfrm rot="10800000" flipV="1">
            <a:off x="6719640" y="2426986"/>
            <a:ext cx="2036804" cy="121241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9" idx="1"/>
          </p:cNvCxnSpPr>
          <p:nvPr/>
        </p:nvCxnSpPr>
        <p:spPr>
          <a:xfrm rot="10800000" flipV="1">
            <a:off x="6585528" y="3262935"/>
            <a:ext cx="2170917" cy="1690588"/>
          </a:xfrm>
          <a:prstGeom prst="bentConnector3">
            <a:avLst>
              <a:gd name="adj1" fmla="val 6361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Elbow Connector 65"/>
          <p:cNvCxnSpPr>
            <a:stCxn id="10" idx="1"/>
          </p:cNvCxnSpPr>
          <p:nvPr/>
        </p:nvCxnSpPr>
        <p:spPr>
          <a:xfrm rot="10800000" flipV="1">
            <a:off x="6592298" y="3784149"/>
            <a:ext cx="2164146" cy="148057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8" name="Elbow Connector 67"/>
          <p:cNvCxnSpPr>
            <a:stCxn id="13" idx="1"/>
          </p:cNvCxnSpPr>
          <p:nvPr/>
        </p:nvCxnSpPr>
        <p:spPr>
          <a:xfrm rot="10800000" flipV="1">
            <a:off x="6585528" y="4511684"/>
            <a:ext cx="2170917" cy="1082045"/>
          </a:xfrm>
          <a:prstGeom prst="bentConnector3">
            <a:avLst>
              <a:gd name="adj1" fmla="val 3936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1" name="Elbow Connector 70"/>
          <p:cNvCxnSpPr>
            <a:stCxn id="11" idx="1"/>
          </p:cNvCxnSpPr>
          <p:nvPr/>
        </p:nvCxnSpPr>
        <p:spPr>
          <a:xfrm rot="10800000" flipV="1">
            <a:off x="2290618" y="5251228"/>
            <a:ext cx="6465826" cy="4424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4" name="Elbow Connector 73"/>
          <p:cNvCxnSpPr>
            <a:stCxn id="12" idx="1"/>
          </p:cNvCxnSpPr>
          <p:nvPr/>
        </p:nvCxnSpPr>
        <p:spPr>
          <a:xfrm rot="10800000">
            <a:off x="6719640" y="5980967"/>
            <a:ext cx="2036804" cy="17893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639618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79" y="699510"/>
            <a:ext cx="8160169" cy="55882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636655" y="166254"/>
            <a:ext cx="26851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Customization Page</a:t>
            </a:r>
            <a:endParaRPr lang="en-US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8439648" y="1975754"/>
            <a:ext cx="3825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you can edit existing </a:t>
            </a:r>
          </a:p>
          <a:p>
            <a:r>
              <a:rPr lang="en-US" dirty="0" smtClean="0"/>
              <a:t>Milestone &amp; Client Responsibilities.</a:t>
            </a:r>
          </a:p>
          <a:p>
            <a:r>
              <a:rPr lang="en-US" dirty="0" smtClean="0"/>
              <a:t>Or you can create new Milestone</a:t>
            </a:r>
          </a:p>
          <a:p>
            <a:r>
              <a:rPr lang="en-US" dirty="0" smtClean="0"/>
              <a:t>&amp; Client Responsibilities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439648" y="5622886"/>
            <a:ext cx="379943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Save Button to save new milestone</a:t>
            </a:r>
          </a:p>
          <a:p>
            <a:r>
              <a:rPr lang="en-US" dirty="0" smtClean="0"/>
              <a:t>In Milestone.xlsx file for further </a:t>
            </a:r>
          </a:p>
          <a:p>
            <a:r>
              <a:rPr lang="en-US" dirty="0" smtClean="0"/>
              <a:t>use</a:t>
            </a:r>
            <a:endParaRPr lang="en-US" dirty="0"/>
          </a:p>
        </p:txBody>
      </p:sp>
      <p:cxnSp>
        <p:nvCxnSpPr>
          <p:cNvPr id="11" name="Elbow Connector 10"/>
          <p:cNvCxnSpPr>
            <a:stCxn id="7" idx="1"/>
          </p:cNvCxnSpPr>
          <p:nvPr/>
        </p:nvCxnSpPr>
        <p:spPr>
          <a:xfrm rot="10800000">
            <a:off x="7093528" y="5622887"/>
            <a:ext cx="1346121" cy="461665"/>
          </a:xfrm>
          <a:prstGeom prst="bentConnector3">
            <a:avLst>
              <a:gd name="adj1" fmla="val 100775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1480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are the lacking of app?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Without internet you can’t use this app.</a:t>
            </a:r>
          </a:p>
          <a:p>
            <a:r>
              <a:rPr lang="en-US" dirty="0" smtClean="0"/>
              <a:t>It’s runtime &amp; speed depends on internet speed.</a:t>
            </a:r>
          </a:p>
          <a:p>
            <a:r>
              <a:rPr lang="en-US" dirty="0" smtClean="0"/>
              <a:t>Not so smooth like web app because it’s a desktop app.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46068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you want &amp; what can we fill?</a:t>
            </a:r>
            <a:endParaRPr lang="en-US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9558764"/>
              </p:ext>
            </p:extLst>
          </p:nvPr>
        </p:nvGraphicFramePr>
        <p:xfrm>
          <a:off x="677863" y="2160588"/>
          <a:ext cx="8596312" cy="44665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8156">
                  <a:extLst>
                    <a:ext uri="{9D8B030D-6E8A-4147-A177-3AD203B41FA5}">
                      <a16:colId xmlns:a16="http://schemas.microsoft.com/office/drawing/2014/main" val="129868463"/>
                    </a:ext>
                  </a:extLst>
                </a:gridCol>
                <a:gridCol w="4298156">
                  <a:extLst>
                    <a:ext uri="{9D8B030D-6E8A-4147-A177-3AD203B41FA5}">
                      <a16:colId xmlns:a16="http://schemas.microsoft.com/office/drawing/2014/main" val="200583717"/>
                    </a:ext>
                  </a:extLst>
                </a:gridCol>
              </a:tblGrid>
              <a:tr h="619367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What you want</a:t>
                      </a:r>
                      <a:endParaRPr lang="en-US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we fill ?</a:t>
                      </a:r>
                      <a:endParaRPr lang="en-US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3766266230"/>
                  </a:ext>
                </a:extLst>
              </a:tr>
              <a:tr h="1069045">
                <a:tc>
                  <a:txBody>
                    <a:bodyPr/>
                    <a:lstStyle/>
                    <a:p>
                      <a:r>
                        <a:rPr lang="en-US" dirty="0" smtClean="0"/>
                        <a:t>Create </a:t>
                      </a:r>
                      <a:r>
                        <a:rPr lang="en-US" dirty="0" err="1" smtClean="0"/>
                        <a:t>docx</a:t>
                      </a:r>
                      <a:r>
                        <a:rPr lang="en-US" dirty="0" smtClean="0"/>
                        <a:t> of Initial Consultation Agreement, Service</a:t>
                      </a:r>
                      <a:r>
                        <a:rPr lang="en-US" baseline="0" dirty="0" smtClean="0"/>
                        <a:t> Agreement, Invoice, Money Receipt.</a:t>
                      </a:r>
                      <a:endParaRPr lang="en-US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 panose="05000000000000000000" pitchFamily="2" charset="2"/>
                        </a:rPr>
                        <a:t></a:t>
                      </a:r>
                      <a:endParaRPr lang="en-US" sz="3600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2318459602"/>
                  </a:ext>
                </a:extLst>
              </a:tr>
              <a:tr h="106904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Create pdf of Initial Consultation Agreement, Service</a:t>
                      </a:r>
                      <a:r>
                        <a:rPr lang="en-US" baseline="0" dirty="0" smtClean="0"/>
                        <a:t> Agreement, Invoice, Money Receipt.</a:t>
                      </a:r>
                      <a:endParaRPr lang="en-US" dirty="0" smtClean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 panose="05000000000000000000" pitchFamily="2" charset="2"/>
                        </a:rPr>
                        <a:t></a:t>
                      </a:r>
                      <a:endParaRPr lang="en-US" sz="3600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3278981971"/>
                  </a:ext>
                </a:extLst>
              </a:tr>
              <a:tr h="1069045">
                <a:tc>
                  <a:txBody>
                    <a:bodyPr/>
                    <a:lstStyle/>
                    <a:p>
                      <a:r>
                        <a:rPr lang="en-US" dirty="0" smtClean="0"/>
                        <a:t>Online database for multiple authenticate user can use parallel.</a:t>
                      </a:r>
                      <a:endParaRPr lang="en-US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 panose="05000000000000000000" pitchFamily="2" charset="2"/>
                        </a:rPr>
                        <a:t></a:t>
                      </a:r>
                      <a:endParaRPr lang="en-US" sz="3600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310814531"/>
                  </a:ext>
                </a:extLst>
              </a:tr>
              <a:tr h="619367">
                <a:tc>
                  <a:txBody>
                    <a:bodyPr/>
                    <a:lstStyle/>
                    <a:p>
                      <a:r>
                        <a:rPr lang="en-US" dirty="0" smtClean="0"/>
                        <a:t>Can</a:t>
                      </a:r>
                      <a:r>
                        <a:rPr lang="en-US" baseline="0" dirty="0" smtClean="0"/>
                        <a:t> use both windows &amp; mac.</a:t>
                      </a:r>
                      <a:endParaRPr lang="en-US" dirty="0"/>
                    </a:p>
                  </a:txBody>
                  <a:tcPr marL="74751" marR="747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600" dirty="0" smtClean="0">
                          <a:sym typeface="Wingdings" panose="05000000000000000000" pitchFamily="2" charset="2"/>
                        </a:rPr>
                        <a:t></a:t>
                      </a:r>
                      <a:endParaRPr lang="en-US" sz="3600" dirty="0"/>
                    </a:p>
                  </a:txBody>
                  <a:tcPr marL="74751" marR="74751" anchor="ctr"/>
                </a:tc>
                <a:extLst>
                  <a:ext uri="{0D108BD9-81ED-4DB2-BD59-A6C34878D82A}">
                    <a16:rowId xmlns:a16="http://schemas.microsoft.com/office/drawing/2014/main" val="213984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88862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64984"/>
          </a:xfrm>
        </p:spPr>
        <p:txBody>
          <a:bodyPr>
            <a:normAutofit/>
          </a:bodyPr>
          <a:lstStyle/>
          <a:p>
            <a:pPr algn="r"/>
            <a:r>
              <a:rPr lang="en-US" sz="8000" b="1" dirty="0" smtClean="0"/>
              <a:t>THANK YOU</a:t>
            </a:r>
            <a:endParaRPr lang="en-US" sz="8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505527" y="2355273"/>
            <a:ext cx="83958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We will come with latest version sooner.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72687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What can do with this app?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We can take client vital information and store it in online database &amp; we can create an Initial Consultation Agreement.</a:t>
            </a:r>
          </a:p>
          <a:p>
            <a:r>
              <a:rPr lang="en-US" dirty="0" smtClean="0"/>
              <a:t>We can create Service Agreement later with our saved data. In our Service Agreement we can add our customize milestone and client responsibility and also if client have any reference person.</a:t>
            </a:r>
          </a:p>
          <a:p>
            <a:r>
              <a:rPr lang="en-US" dirty="0" smtClean="0"/>
              <a:t>We can create Invoice for client</a:t>
            </a:r>
            <a:r>
              <a:rPr lang="en-US" dirty="0" smtClean="0"/>
              <a:t> with unique serial number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can create Money Receipt for client with unique serial number.</a:t>
            </a:r>
          </a:p>
          <a:p>
            <a:r>
              <a:rPr lang="en-US" dirty="0" smtClean="0"/>
              <a:t>We can create our all four document both </a:t>
            </a:r>
            <a:r>
              <a:rPr lang="en-US" dirty="0" err="1" smtClean="0"/>
              <a:t>docx</a:t>
            </a:r>
            <a:r>
              <a:rPr lang="en-US" dirty="0" smtClean="0"/>
              <a:t> &amp; pdf. And we save our client data securely.</a:t>
            </a:r>
          </a:p>
          <a:p>
            <a:r>
              <a:rPr lang="en-US" dirty="0" smtClean="0"/>
              <a:t>It can be use both windows &amp; mac we have both version</a:t>
            </a:r>
          </a:p>
        </p:txBody>
      </p:sp>
    </p:spTree>
    <p:extLst>
      <p:ext uri="{BB962C8B-B14F-4D97-AF65-F5344CB8AC3E}">
        <p14:creationId xmlns:p14="http://schemas.microsoft.com/office/powerpoint/2010/main" val="382522870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6439"/>
          </a:xfrm>
        </p:spPr>
        <p:txBody>
          <a:bodyPr>
            <a:normAutofit/>
          </a:bodyPr>
          <a:lstStyle/>
          <a:p>
            <a:pPr algn="r"/>
            <a:r>
              <a:rPr lang="en-US" sz="7200" b="1" dirty="0" smtClean="0"/>
              <a:t>Information About MVP or UI/UX</a:t>
            </a:r>
            <a:endParaRPr lang="en-US" sz="72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1117600" y="2964873"/>
            <a:ext cx="839585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This is a python base app. UI/UX is design by Custom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Tkinter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a update version of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Tkinter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. Some  other library such as python-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create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file, docx2pd for create pdf from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docx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file,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supabase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online database, </a:t>
            </a:r>
            <a:r>
              <a:rPr lang="en-US" sz="2800" dirty="0" err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openpyxl</a:t>
            </a:r>
            <a:r>
              <a:rPr lang="en-US" sz="28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 for excel sheet and some other library to complete the entire app.</a:t>
            </a:r>
            <a:endParaRPr 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237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26" y="940813"/>
            <a:ext cx="8153819" cy="5512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35813" y="2856560"/>
            <a:ext cx="223971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Stored Client File</a:t>
            </a:r>
          </a:p>
          <a:p>
            <a:pPr algn="just"/>
            <a:r>
              <a:rPr lang="en-US" dirty="0" smtClean="0"/>
              <a:t>Number Selection </a:t>
            </a:r>
          </a:p>
          <a:p>
            <a:r>
              <a:rPr lang="en-US" dirty="0" smtClean="0"/>
              <a:t>Combo Box or blank</a:t>
            </a:r>
          </a:p>
          <a:p>
            <a:r>
              <a:rPr lang="en-US" dirty="0" smtClean="0"/>
              <a:t>For new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335813" y="1744155"/>
            <a:ext cx="1844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Customize Button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5813" y="1218472"/>
            <a:ext cx="15854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Refresh Button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9335813" y="333355"/>
            <a:ext cx="1815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Logo of Company</a:t>
            </a:r>
            <a:endParaRPr lang="en-US" dirty="0"/>
          </a:p>
        </p:txBody>
      </p:sp>
      <p:cxnSp>
        <p:nvCxnSpPr>
          <p:cNvPr id="14" name="Elbow Connector 13"/>
          <p:cNvCxnSpPr>
            <a:stCxn id="12" idx="1"/>
          </p:cNvCxnSpPr>
          <p:nvPr/>
        </p:nvCxnSpPr>
        <p:spPr>
          <a:xfrm rot="10800000" flipV="1">
            <a:off x="1468583" y="518021"/>
            <a:ext cx="7867231" cy="969034"/>
          </a:xfrm>
          <a:prstGeom prst="bentConnector3">
            <a:avLst>
              <a:gd name="adj1" fmla="val 1000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11" idx="1"/>
          </p:cNvCxnSpPr>
          <p:nvPr/>
        </p:nvCxnSpPr>
        <p:spPr>
          <a:xfrm rot="10800000" flipV="1">
            <a:off x="7158183" y="1403137"/>
            <a:ext cx="2177631" cy="259407"/>
          </a:xfrm>
          <a:prstGeom prst="bentConnector3">
            <a:avLst>
              <a:gd name="adj1" fmla="val 10004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0" idx="1"/>
          </p:cNvCxnSpPr>
          <p:nvPr/>
        </p:nvCxnSpPr>
        <p:spPr>
          <a:xfrm rot="10800000">
            <a:off x="7943273" y="1819565"/>
            <a:ext cx="1392540" cy="1092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5" idx="1"/>
          </p:cNvCxnSpPr>
          <p:nvPr/>
        </p:nvCxnSpPr>
        <p:spPr>
          <a:xfrm rot="10800000">
            <a:off x="5126185" y="2856563"/>
            <a:ext cx="4209629" cy="6001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5882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817" y="654196"/>
            <a:ext cx="8153819" cy="5531134"/>
          </a:xfrm>
          <a:prstGeom prst="rect">
            <a:avLst/>
          </a:prstGeom>
        </p:spPr>
      </p:pic>
      <p:sp>
        <p:nvSpPr>
          <p:cNvPr id="5" name="Right Brace 4"/>
          <p:cNvSpPr/>
          <p:nvPr/>
        </p:nvSpPr>
        <p:spPr>
          <a:xfrm>
            <a:off x="6391563" y="2872508"/>
            <a:ext cx="2687781" cy="2697019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9273308" y="4036351"/>
            <a:ext cx="27542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personal Information</a:t>
            </a:r>
          </a:p>
          <a:p>
            <a:r>
              <a:rPr lang="en-US" dirty="0" smtClean="0"/>
              <a:t>In Text Box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25809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347" y="737613"/>
            <a:ext cx="8122067" cy="551208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228617" y="1363980"/>
            <a:ext cx="2306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Information for Initial </a:t>
            </a:r>
          </a:p>
          <a:p>
            <a:pPr algn="ctr"/>
            <a:r>
              <a:rPr lang="en-US" b="1" dirty="0" smtClean="0"/>
              <a:t>Consultation</a:t>
            </a:r>
            <a:endParaRPr lang="en-US" b="1" dirty="0"/>
          </a:p>
        </p:txBody>
      </p:sp>
      <p:sp>
        <p:nvSpPr>
          <p:cNvPr id="6" name="TextBox 5"/>
          <p:cNvSpPr txBox="1"/>
          <p:nvPr/>
        </p:nvSpPr>
        <p:spPr>
          <a:xfrm>
            <a:off x="9180946" y="2126795"/>
            <a:ext cx="18949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Consultation Time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180946" y="2658777"/>
            <a:ext cx="22458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Consultation Payment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177072" y="3190759"/>
            <a:ext cx="25234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Application type must </a:t>
            </a:r>
          </a:p>
          <a:p>
            <a:r>
              <a:rPr lang="en-US" dirty="0" smtClean="0"/>
              <a:t>have to select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177072" y="3999740"/>
            <a:ext cx="27667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Initial Consultation</a:t>
            </a:r>
          </a:p>
          <a:p>
            <a:r>
              <a:rPr lang="en-US" dirty="0" smtClean="0"/>
              <a:t>Agreement in </a:t>
            </a:r>
            <a:r>
              <a:rPr lang="en-US" dirty="0" err="1" smtClean="0"/>
              <a:t>docx</a:t>
            </a:r>
            <a:r>
              <a:rPr lang="en-US" dirty="0" smtClean="0"/>
              <a:t> with file</a:t>
            </a:r>
          </a:p>
          <a:p>
            <a:r>
              <a:rPr lang="en-US" dirty="0" smtClean="0"/>
              <a:t>name client file number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177072" y="5042246"/>
            <a:ext cx="300755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 Initial Consultation</a:t>
            </a:r>
          </a:p>
          <a:p>
            <a:r>
              <a:rPr lang="en-US" dirty="0" smtClean="0"/>
              <a:t>Agreement in pdf with file</a:t>
            </a:r>
          </a:p>
          <a:p>
            <a:r>
              <a:rPr lang="en-US" dirty="0" smtClean="0"/>
              <a:t>name client file number </a:t>
            </a:r>
          </a:p>
          <a:p>
            <a:r>
              <a:rPr lang="en-US" dirty="0" smtClean="0"/>
              <a:t>After </a:t>
            </a:r>
            <a:r>
              <a:rPr lang="en-US" dirty="0" err="1" smtClean="0"/>
              <a:t>Docx</a:t>
            </a:r>
            <a:r>
              <a:rPr lang="en-US" dirty="0" smtClean="0"/>
              <a:t>(For pdf </a:t>
            </a:r>
            <a:r>
              <a:rPr lang="en-US" dirty="0" err="1" smtClean="0"/>
              <a:t>docx</a:t>
            </a:r>
            <a:r>
              <a:rPr lang="en-US" dirty="0" smtClean="0"/>
              <a:t> is </a:t>
            </a:r>
          </a:p>
          <a:p>
            <a:r>
              <a:rPr lang="en-US" dirty="0" smtClean="0"/>
              <a:t>mandatory)</a:t>
            </a:r>
            <a:endParaRPr lang="en-US" dirty="0"/>
          </a:p>
        </p:txBody>
      </p:sp>
      <p:cxnSp>
        <p:nvCxnSpPr>
          <p:cNvPr id="12" name="Elbow Connector 11"/>
          <p:cNvCxnSpPr/>
          <p:nvPr/>
        </p:nvCxnSpPr>
        <p:spPr>
          <a:xfrm rot="10800000" flipV="1">
            <a:off x="4581237" y="2307022"/>
            <a:ext cx="4595837" cy="1160735"/>
          </a:xfrm>
          <a:prstGeom prst="bentConnector3">
            <a:avLst>
              <a:gd name="adj1" fmla="val 10024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 flipV="1">
            <a:off x="6363856" y="2843443"/>
            <a:ext cx="2817091" cy="109124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1"/>
          </p:cNvCxnSpPr>
          <p:nvPr/>
        </p:nvCxnSpPr>
        <p:spPr>
          <a:xfrm rot="10800000" flipV="1">
            <a:off x="6363856" y="3513925"/>
            <a:ext cx="2813216" cy="827166"/>
          </a:xfrm>
          <a:prstGeom prst="bentConnector3">
            <a:avLst>
              <a:gd name="adj1" fmla="val 38509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1570182" y="4461404"/>
            <a:ext cx="7606890" cy="580841"/>
          </a:xfrm>
          <a:prstGeom prst="bentConnector3">
            <a:avLst>
              <a:gd name="adj1" fmla="val 89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10" idx="1"/>
          </p:cNvCxnSpPr>
          <p:nvPr/>
        </p:nvCxnSpPr>
        <p:spPr>
          <a:xfrm rot="10800000">
            <a:off x="6964218" y="4923072"/>
            <a:ext cx="2212854" cy="857838"/>
          </a:xfrm>
          <a:prstGeom prst="bentConnector3">
            <a:avLst>
              <a:gd name="adj1" fmla="val 10008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32166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653" y="703554"/>
            <a:ext cx="8134768" cy="552478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903854" y="1163781"/>
            <a:ext cx="2778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Basic Milestone for specific </a:t>
            </a:r>
          </a:p>
          <a:p>
            <a:r>
              <a:rPr lang="en-US" dirty="0" smtClean="0"/>
              <a:t>Application type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903854" y="2309090"/>
            <a:ext cx="2940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of milestone in calendar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8903854" y="2808068"/>
            <a:ext cx="221996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Professional Fee of </a:t>
            </a:r>
          </a:p>
          <a:p>
            <a:r>
              <a:rPr lang="en-US" dirty="0" smtClean="0"/>
              <a:t>milestone in Text Box </a:t>
            </a:r>
          </a:p>
          <a:p>
            <a:r>
              <a:rPr lang="en-US" dirty="0" smtClean="0"/>
              <a:t>(Mandatory)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03854" y="3842906"/>
            <a:ext cx="246522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 Fee </a:t>
            </a:r>
          </a:p>
          <a:p>
            <a:r>
              <a:rPr lang="en-US" dirty="0" smtClean="0"/>
              <a:t>of milestone in Text Box </a:t>
            </a:r>
          </a:p>
          <a:p>
            <a:r>
              <a:rPr lang="en-US" dirty="0" smtClean="0"/>
              <a:t>(Mandatory)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903854" y="4969163"/>
            <a:ext cx="29719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Check Box to select milestone</a:t>
            </a:r>
          </a:p>
          <a:p>
            <a:r>
              <a:rPr lang="en-US" dirty="0" smtClean="0"/>
              <a:t>If you want </a:t>
            </a:r>
            <a:endParaRPr lang="en-US" dirty="0"/>
          </a:p>
        </p:txBody>
      </p:sp>
      <p:cxnSp>
        <p:nvCxnSpPr>
          <p:cNvPr id="14" name="Elbow Connector 13"/>
          <p:cNvCxnSpPr>
            <a:stCxn id="6" idx="1"/>
          </p:cNvCxnSpPr>
          <p:nvPr/>
        </p:nvCxnSpPr>
        <p:spPr>
          <a:xfrm rot="10800000" flipV="1">
            <a:off x="3343564" y="1486947"/>
            <a:ext cx="5560290" cy="1422508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7" idx="1"/>
          </p:cNvCxnSpPr>
          <p:nvPr/>
        </p:nvCxnSpPr>
        <p:spPr>
          <a:xfrm rot="10800000" flipV="1">
            <a:off x="5726546" y="2493756"/>
            <a:ext cx="3177309" cy="1671844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8" idx="1"/>
          </p:cNvCxnSpPr>
          <p:nvPr/>
        </p:nvCxnSpPr>
        <p:spPr>
          <a:xfrm rot="10800000" flipV="1">
            <a:off x="5726546" y="3269733"/>
            <a:ext cx="3177308" cy="1335156"/>
          </a:xfrm>
          <a:prstGeom prst="bentConnector3">
            <a:avLst>
              <a:gd name="adj1" fmla="val 418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9" idx="1"/>
          </p:cNvCxnSpPr>
          <p:nvPr/>
        </p:nvCxnSpPr>
        <p:spPr>
          <a:xfrm rot="10800000" flipV="1">
            <a:off x="5726546" y="4304570"/>
            <a:ext cx="3177308" cy="987757"/>
          </a:xfrm>
          <a:prstGeom prst="bentConnector3">
            <a:avLst>
              <a:gd name="adj1" fmla="val 27907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0" idx="1"/>
          </p:cNvCxnSpPr>
          <p:nvPr/>
        </p:nvCxnSpPr>
        <p:spPr>
          <a:xfrm rot="10800000" flipV="1">
            <a:off x="2438400" y="5292328"/>
            <a:ext cx="6465454" cy="286435"/>
          </a:xfrm>
          <a:prstGeom prst="bentConnector3">
            <a:avLst>
              <a:gd name="adj1" fmla="val 6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567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368" y="712500"/>
            <a:ext cx="8141118" cy="554383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088581" y="1228436"/>
            <a:ext cx="27114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If you need temporary</a:t>
            </a:r>
          </a:p>
          <a:p>
            <a:r>
              <a:rPr lang="en-US" dirty="0" smtClean="0"/>
              <a:t>extra milestone for specific</a:t>
            </a:r>
          </a:p>
          <a:p>
            <a:r>
              <a:rPr lang="en-US" dirty="0" smtClean="0"/>
              <a:t>Client. It will not save.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088581" y="2382982"/>
            <a:ext cx="31213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Write your extra milestone.</a:t>
            </a:r>
          </a:p>
          <a:p>
            <a:r>
              <a:rPr lang="en-US" dirty="0" smtClean="0"/>
              <a:t>Press enter to make new</a:t>
            </a:r>
          </a:p>
          <a:p>
            <a:r>
              <a:rPr lang="en-US" dirty="0" smtClean="0"/>
              <a:t>bullet point for a milestone.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9088581" y="3371273"/>
            <a:ext cx="28206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Date for the extra milestone</a:t>
            </a:r>
          </a:p>
          <a:p>
            <a:r>
              <a:rPr lang="en-US" dirty="0" smtClean="0"/>
              <a:t>In calendar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088581" y="4017604"/>
            <a:ext cx="29758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Professional Fee for the extra </a:t>
            </a:r>
          </a:p>
          <a:p>
            <a:r>
              <a:rPr lang="en-US" dirty="0" smtClean="0"/>
              <a:t>milestone in calendar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088581" y="4663935"/>
            <a:ext cx="30380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Government Fee for the </a:t>
            </a:r>
          </a:p>
          <a:p>
            <a:r>
              <a:rPr lang="en-US" dirty="0" smtClean="0"/>
              <a:t>Extra milestone in calendar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88581" y="5310266"/>
            <a:ext cx="28859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 milestone button to add</a:t>
            </a:r>
            <a:br>
              <a:rPr lang="en-US" dirty="0" smtClean="0"/>
            </a:br>
            <a:r>
              <a:rPr lang="en-US" dirty="0" smtClean="0"/>
              <a:t>new extra milestone to </a:t>
            </a:r>
          </a:p>
          <a:p>
            <a:r>
              <a:rPr lang="en-US" dirty="0" smtClean="0"/>
              <a:t>document</a:t>
            </a:r>
            <a:endParaRPr lang="en-US" dirty="0"/>
          </a:p>
        </p:txBody>
      </p:sp>
      <p:cxnSp>
        <p:nvCxnSpPr>
          <p:cNvPr id="12" name="Elbow Connector 11"/>
          <p:cNvCxnSpPr>
            <a:stCxn id="5" idx="1"/>
          </p:cNvCxnSpPr>
          <p:nvPr/>
        </p:nvCxnSpPr>
        <p:spPr>
          <a:xfrm rot="10800000" flipV="1">
            <a:off x="2493819" y="1690101"/>
            <a:ext cx="6594763" cy="812954"/>
          </a:xfrm>
          <a:prstGeom prst="bentConnector3">
            <a:avLst>
              <a:gd name="adj1" fmla="val 9986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5" name="Elbow Connector 14"/>
          <p:cNvCxnSpPr>
            <a:stCxn id="6" idx="1"/>
          </p:cNvCxnSpPr>
          <p:nvPr/>
        </p:nvCxnSpPr>
        <p:spPr>
          <a:xfrm rot="10800000">
            <a:off x="6613243" y="2983147"/>
            <a:ext cx="2475339" cy="127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7" idx="1"/>
          </p:cNvCxnSpPr>
          <p:nvPr/>
        </p:nvCxnSpPr>
        <p:spPr>
          <a:xfrm rot="10800000" flipV="1">
            <a:off x="6548583" y="3694439"/>
            <a:ext cx="2539999" cy="1202300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8" idx="1"/>
          </p:cNvCxnSpPr>
          <p:nvPr/>
        </p:nvCxnSpPr>
        <p:spPr>
          <a:xfrm rot="10800000" flipV="1">
            <a:off x="6613237" y="4340770"/>
            <a:ext cx="2475344" cy="896248"/>
          </a:xfrm>
          <a:prstGeom prst="bentConnector3">
            <a:avLst>
              <a:gd name="adj1" fmla="val 35448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1"/>
          </p:cNvCxnSpPr>
          <p:nvPr/>
        </p:nvCxnSpPr>
        <p:spPr>
          <a:xfrm rot="10800000" flipV="1">
            <a:off x="6613237" y="4987101"/>
            <a:ext cx="2475344" cy="5559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1"/>
          </p:cNvCxnSpPr>
          <p:nvPr/>
        </p:nvCxnSpPr>
        <p:spPr>
          <a:xfrm rot="10800000" flipV="1">
            <a:off x="6613237" y="5771931"/>
            <a:ext cx="2475344" cy="184666"/>
          </a:xfrm>
          <a:prstGeom prst="bentConnector3">
            <a:avLst>
              <a:gd name="adj1" fmla="val 7463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98209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92" y="694317"/>
            <a:ext cx="8172870" cy="5524784"/>
          </a:xfrm>
          <a:prstGeom prst="rect">
            <a:avLst/>
          </a:prstGeom>
        </p:spPr>
      </p:pic>
      <p:sp>
        <p:nvSpPr>
          <p:cNvPr id="6" name="Right Brace 5"/>
          <p:cNvSpPr/>
          <p:nvPr/>
        </p:nvSpPr>
        <p:spPr>
          <a:xfrm>
            <a:off x="4664363" y="2798618"/>
            <a:ext cx="4461164" cy="3334327"/>
          </a:xfrm>
          <a:prstGeom prst="rightBrac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9319490" y="4004116"/>
            <a:ext cx="258256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Client responsibilities &amp; </a:t>
            </a:r>
          </a:p>
          <a:p>
            <a:r>
              <a:rPr lang="en-US" dirty="0" smtClean="0"/>
              <a:t>Commitments. Check Box</a:t>
            </a:r>
          </a:p>
          <a:p>
            <a:r>
              <a:rPr lang="en-US" dirty="0" smtClean="0"/>
              <a:t>For select responsibilities.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475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214</TotalTime>
  <Words>674</Words>
  <Application>Microsoft Office PowerPoint</Application>
  <PresentationFormat>Widescreen</PresentationFormat>
  <Paragraphs>129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Trebuchet MS</vt:lpstr>
      <vt:lpstr>Wingdings</vt:lpstr>
      <vt:lpstr>Wingdings 3</vt:lpstr>
      <vt:lpstr>Facet</vt:lpstr>
      <vt:lpstr>IMMIZEN AUTOMATION APP</vt:lpstr>
      <vt:lpstr>What can do with this app?</vt:lpstr>
      <vt:lpstr>Information About MVP or UI/UX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What are the lacking of app? </vt:lpstr>
      <vt:lpstr>What you want &amp; what can we fill?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IMMIZEN AUTOMATION APP</dc:title>
  <dc:creator>MD. Rayhan Hossain</dc:creator>
  <cp:lastModifiedBy>MD. Rayhan Hossain</cp:lastModifiedBy>
  <cp:revision>22</cp:revision>
  <dcterms:created xsi:type="dcterms:W3CDTF">2024-10-07T15:49:56Z</dcterms:created>
  <dcterms:modified xsi:type="dcterms:W3CDTF">2024-10-07T19:24:48Z</dcterms:modified>
</cp:coreProperties>
</file>