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s101" initials="c" lastIdx="9" clrIdx="0">
    <p:extLst>
      <p:ext uri="{19B8F6BF-5375-455C-9EA6-DF929625EA0E}">
        <p15:presenceInfo xmlns:p15="http://schemas.microsoft.com/office/powerpoint/2012/main" userId="cis1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31T15:13:02.606" idx="2">
    <p:pos x="812" y="925"/>
    <p:text>Text</p:text>
    <p:extLst>
      <p:ext uri="{C676402C-5697-4E1C-873F-D02D1690AC5C}">
        <p15:threadingInfo xmlns:p15="http://schemas.microsoft.com/office/powerpoint/2012/main" timeZoneBias="-360"/>
      </p:ext>
    </p:extLst>
  </p:cm>
  <p:cm authorId="1" dt="2024-01-31T15:13:28.441" idx="3">
    <p:pos x="1265" y="1684"/>
    <p:text>Text</p:text>
    <p:extLst>
      <p:ext uri="{C676402C-5697-4E1C-873F-D02D1690AC5C}">
        <p15:threadingInfo xmlns:p15="http://schemas.microsoft.com/office/powerpoint/2012/main" timeZoneBias="-360"/>
      </p:ext>
    </p:extLst>
  </p:cm>
  <p:cm authorId="1" dt="2024-01-31T15:13:44.765" idx="4">
    <p:pos x="4551" y="826"/>
    <p:text>Text field take account number</p:text>
    <p:extLst>
      <p:ext uri="{C676402C-5697-4E1C-873F-D02D1690AC5C}">
        <p15:threadingInfo xmlns:p15="http://schemas.microsoft.com/office/powerpoint/2012/main" timeZoneBias="-360"/>
      </p:ext>
    </p:extLst>
  </p:cm>
  <p:cm authorId="1" dt="2024-01-31T15:14:19.909" idx="5">
    <p:pos x="4539" y="1572"/>
    <p:text>Password field take password</p:text>
    <p:extLst>
      <p:ext uri="{C676402C-5697-4E1C-873F-D02D1690AC5C}">
        <p15:threadingInfo xmlns:p15="http://schemas.microsoft.com/office/powerpoint/2012/main" timeZoneBias="-360"/>
      </p:ext>
    </p:extLst>
  </p:cm>
  <p:cm authorId="1" dt="2024-01-31T15:15:10.828" idx="6">
    <p:pos x="3675" y="2305"/>
    <p:text>Login button work with text field and password field</p:text>
    <p:extLst>
      <p:ext uri="{C676402C-5697-4E1C-873F-D02D1690AC5C}">
        <p15:threadingInfo xmlns:p15="http://schemas.microsoft.com/office/powerpoint/2012/main" timeZoneBias="-360"/>
      </p:ext>
    </p:extLst>
  </p:cm>
  <p:cm authorId="1" dt="2024-01-31T15:15:26.365" idx="7">
    <p:pos x="3623" y="3187"/>
    <p:text>button take to make new account fxml</p:text>
    <p:extLst>
      <p:ext uri="{C676402C-5697-4E1C-873F-D02D1690AC5C}">
        <p15:threadingInfo xmlns:p15="http://schemas.microsoft.com/office/powerpoint/2012/main" timeZoneBias="-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31T15:34:07.369" idx="8">
    <p:pos x="5953" y="1668"/>
    <p:text>Here take all info and make a database with that info</p:text>
    <p:extLst>
      <p:ext uri="{C676402C-5697-4E1C-873F-D02D1690AC5C}">
        <p15:threadingInfo xmlns:p15="http://schemas.microsoft.com/office/powerpoint/2012/main" timeZoneBias="-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31T16:02:21.581" idx="9">
    <p:pos x="2723" y="2078"/>
    <p:text>That's all are button</p:text>
    <p:extLst>
      <p:ext uri="{C676402C-5697-4E1C-873F-D02D1690AC5C}">
        <p15:threadingInfo xmlns:p15="http://schemas.microsoft.com/office/powerpoint/2012/main" timeZoneBias="-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74142-C249-4F21-B6E7-EEE84521883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79E76-3B93-4CDD-81BE-85D5042F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4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79E76-3B93-4CDD-81BE-85D5042F25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6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79E76-3B93-4CDD-81BE-85D5042F25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3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new account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79E76-3B93-4CDD-81BE-85D5042F25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1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UI after</a:t>
            </a:r>
            <a:r>
              <a:rPr lang="en-US" baseline="0" dirty="0" smtClean="0"/>
              <a:t> 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79E76-3B93-4CDD-81BE-85D5042F25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48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Profile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79E76-3B93-4CDD-81BE-85D5042F25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48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79E76-3B93-4CDD-81BE-85D5042F25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94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Crime inside the camp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79E76-3B93-4CDD-81BE-85D5042F25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4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40F-B076-4989-90A1-4B0736B237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4A41-EFEB-4068-9574-3F0DDA832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4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40F-B076-4989-90A1-4B0736B237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4A41-EFEB-4068-9574-3F0DDA832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6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40F-B076-4989-90A1-4B0736B237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4A41-EFEB-4068-9574-3F0DDA832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40F-B076-4989-90A1-4B0736B237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4A41-EFEB-4068-9574-3F0DDA832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5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40F-B076-4989-90A1-4B0736B237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4A41-EFEB-4068-9574-3F0DDA832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4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40F-B076-4989-90A1-4B0736B237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4A41-EFEB-4068-9574-3F0DDA832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9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40F-B076-4989-90A1-4B0736B237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4A41-EFEB-4068-9574-3F0DDA832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8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40F-B076-4989-90A1-4B0736B237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4A41-EFEB-4068-9574-3F0DDA832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8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40F-B076-4989-90A1-4B0736B237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4A41-EFEB-4068-9574-3F0DDA832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6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40F-B076-4989-90A1-4B0736B237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4A41-EFEB-4068-9574-3F0DDA832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40F-B076-4989-90A1-4B0736B237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4A41-EFEB-4068-9574-3F0DDA832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9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D40F-B076-4989-90A1-4B0736B237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4A41-EFEB-4068-9574-3F0DDA832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3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5" y="2429692"/>
            <a:ext cx="11795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00" b="1" dirty="0" smtClean="0"/>
              <a:t>WELCOME</a:t>
            </a:r>
            <a:endParaRPr lang="en-US" sz="11200" b="1" dirty="0"/>
          </a:p>
        </p:txBody>
      </p:sp>
    </p:spTree>
    <p:extLst>
      <p:ext uri="{BB962C8B-B14F-4D97-AF65-F5344CB8AC3E}">
        <p14:creationId xmlns:p14="http://schemas.microsoft.com/office/powerpoint/2010/main" val="694959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"/>
            <a:ext cx="3976255" cy="685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626195"/>
              </p:ext>
            </p:extLst>
          </p:nvPr>
        </p:nvGraphicFramePr>
        <p:xfrm>
          <a:off x="-1" y="-1"/>
          <a:ext cx="3976255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6255">
                  <a:extLst>
                    <a:ext uri="{9D8B030D-6E8A-4147-A177-3AD203B41FA5}">
                      <a16:colId xmlns:a16="http://schemas.microsoft.com/office/drawing/2014/main" val="40020654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Profile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95393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Get</a:t>
                      </a:r>
                      <a:r>
                        <a:rPr lang="en-US" sz="3200" b="1" baseline="0" dirty="0" smtClean="0"/>
                        <a:t> Info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48236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Crime Facts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5528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Get/Give notice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422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Apply for Holiday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1621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Duty time and place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98034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Needs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6314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Report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68953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55667" y="260989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46631" y="2962052"/>
            <a:ext cx="111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Type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86914" y="2365040"/>
            <a:ext cx="14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sz="9600" dirty="0"/>
          </a:p>
        </p:txBody>
      </p:sp>
      <p:sp>
        <p:nvSpPr>
          <p:cNvPr id="27" name="Rectangle 26"/>
          <p:cNvSpPr/>
          <p:nvPr/>
        </p:nvSpPr>
        <p:spPr>
          <a:xfrm>
            <a:off x="6994857" y="2708513"/>
            <a:ext cx="302572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Field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994857" y="3052992"/>
            <a:ext cx="302572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 down Box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61589" y="1166438"/>
            <a:ext cx="1898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Get Info</a:t>
            </a:r>
            <a:endParaRPr lang="en-US" sz="4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596345" y="152261"/>
            <a:ext cx="142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 Type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10121695" y="180109"/>
            <a:ext cx="17595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Security Guard (Text Field)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093056" y="207772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 Name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5787535" y="207772"/>
            <a:ext cx="17595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Field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55667" y="2277987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Name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994857" y="2376605"/>
            <a:ext cx="302572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Field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6473" y="4017818"/>
            <a:ext cx="7544749" cy="266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 box</a:t>
            </a:r>
          </a:p>
          <a:p>
            <a:pPr algn="ctr"/>
            <a:r>
              <a:rPr lang="en-US" dirty="0" smtClean="0"/>
              <a:t>Name, ID, User Type, Address, Phone No, Email</a:t>
            </a:r>
          </a:p>
          <a:p>
            <a:pPr algn="ctr"/>
            <a:r>
              <a:rPr lang="en-US" dirty="0" smtClean="0"/>
              <a:t>Crime Status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994857" y="3397471"/>
            <a:ext cx="1996743" cy="382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Submit(Button)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"/>
            <a:ext cx="3976255" cy="685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43784"/>
              </p:ext>
            </p:extLst>
          </p:nvPr>
        </p:nvGraphicFramePr>
        <p:xfrm>
          <a:off x="-1" y="-1"/>
          <a:ext cx="3976255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6255">
                  <a:extLst>
                    <a:ext uri="{9D8B030D-6E8A-4147-A177-3AD203B41FA5}">
                      <a16:colId xmlns:a16="http://schemas.microsoft.com/office/drawing/2014/main" val="40020654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Profile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95393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Get</a:t>
                      </a:r>
                      <a:r>
                        <a:rPr lang="en-US" sz="3200" b="1" baseline="0" dirty="0" smtClean="0"/>
                        <a:t> Info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48236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Crime Facts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5528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Get/Give notice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422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Apply for Holiday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1621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Duty time and place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98034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Needs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6314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Report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689533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086914" y="2365040"/>
            <a:ext cx="14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6885620" y="1058754"/>
            <a:ext cx="2422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Crime Fact</a:t>
            </a:r>
            <a:endParaRPr lang="en-US" sz="4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596345" y="152261"/>
            <a:ext cx="142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 Type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10121695" y="180109"/>
            <a:ext cx="17595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Security Guard (Text Field)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093056" y="207772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 Name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5787535" y="207772"/>
            <a:ext cx="17595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Field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365556"/>
              </p:ext>
            </p:extLst>
          </p:nvPr>
        </p:nvGraphicFramePr>
        <p:xfrm>
          <a:off x="4093056" y="1858973"/>
          <a:ext cx="7988108" cy="4846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108">
                  <a:extLst>
                    <a:ext uri="{9D8B030D-6E8A-4147-A177-3AD203B41FA5}">
                      <a16:colId xmlns:a16="http://schemas.microsoft.com/office/drawing/2014/main" val="2664783429"/>
                    </a:ext>
                  </a:extLst>
                </a:gridCol>
              </a:tblGrid>
              <a:tr h="9693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crime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39846"/>
                  </a:ext>
                </a:extLst>
              </a:tr>
              <a:tr h="96932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crime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834856"/>
                  </a:ext>
                </a:extLst>
              </a:tr>
              <a:tr h="9693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crime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810104"/>
                  </a:ext>
                </a:extLst>
              </a:tr>
              <a:tr h="96932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crime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914940"/>
                  </a:ext>
                </a:extLst>
              </a:tr>
              <a:tr h="96932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crime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1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6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59383" y="1672046"/>
            <a:ext cx="5094514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field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4792" y="1503848"/>
            <a:ext cx="3785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Account ID: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2796" y="2627253"/>
            <a:ext cx="33479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Password: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59383" y="4023359"/>
            <a:ext cx="2231637" cy="8229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(Button)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98866" y="5394960"/>
            <a:ext cx="5552669" cy="5486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Account (Button)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59383" y="2860763"/>
            <a:ext cx="5094514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8389" y="595745"/>
            <a:ext cx="476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Create a new account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987595" y="166329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137" y="199570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4137" y="23372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 No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84137" y="301398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8559" y="3383314"/>
            <a:ext cx="111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Type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8559" y="3752646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8559" y="4121978"/>
            <a:ext cx="194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4137" y="2664905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of birth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86914" y="2365040"/>
            <a:ext cx="14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sz="9600" dirty="0"/>
          </a:p>
        </p:txBody>
      </p:sp>
      <p:sp>
        <p:nvSpPr>
          <p:cNvPr id="22" name="TextBox 21"/>
          <p:cNvSpPr txBox="1"/>
          <p:nvPr/>
        </p:nvSpPr>
        <p:spPr>
          <a:xfrm>
            <a:off x="782205" y="2893334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26785" y="1761911"/>
            <a:ext cx="302572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Field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926785" y="2085773"/>
            <a:ext cx="302572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Text Field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926785" y="2435805"/>
            <a:ext cx="302572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Text Field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926785" y="2759777"/>
            <a:ext cx="302572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Text Field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926785" y="3112329"/>
            <a:ext cx="302572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Text Field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926785" y="3474254"/>
            <a:ext cx="302572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 down Box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926785" y="3844979"/>
            <a:ext cx="302572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 Field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926785" y="4209423"/>
            <a:ext cx="302572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 Field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827553" y="5181600"/>
            <a:ext cx="8383247" cy="1343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Confirmation box</a:t>
            </a:r>
          </a:p>
          <a:p>
            <a:pPr algn="ctr"/>
            <a:r>
              <a:rPr lang="en-US" dirty="0" smtClean="0"/>
              <a:t>User ID:</a:t>
            </a:r>
          </a:p>
          <a:p>
            <a:pPr algn="ctr"/>
            <a:r>
              <a:rPr lang="en-US" dirty="0" smtClean="0"/>
              <a:t>User mail:</a:t>
            </a:r>
          </a:p>
          <a:p>
            <a:pPr algn="ctr"/>
            <a:r>
              <a:rPr lang="en-US" dirty="0" smtClean="0"/>
              <a:t>User contact:</a:t>
            </a:r>
            <a:endParaRPr lang="en-US" dirty="0"/>
          </a:p>
        </p:txBody>
      </p:sp>
      <p:sp>
        <p:nvSpPr>
          <p:cNvPr id="34" name="Left Brace 33"/>
          <p:cNvSpPr/>
          <p:nvPr/>
        </p:nvSpPr>
        <p:spPr>
          <a:xfrm>
            <a:off x="1608192" y="1761911"/>
            <a:ext cx="1274618" cy="26321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5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"/>
            <a:ext cx="3976255" cy="685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91651"/>
              </p:ext>
            </p:extLst>
          </p:nvPr>
        </p:nvGraphicFramePr>
        <p:xfrm>
          <a:off x="-1" y="-1"/>
          <a:ext cx="3976255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6255">
                  <a:extLst>
                    <a:ext uri="{9D8B030D-6E8A-4147-A177-3AD203B41FA5}">
                      <a16:colId xmlns:a16="http://schemas.microsoft.com/office/drawing/2014/main" val="40020654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Profile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95393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Get</a:t>
                      </a:r>
                      <a:r>
                        <a:rPr lang="en-US" sz="3200" b="1" baseline="0" dirty="0" smtClean="0"/>
                        <a:t> Info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48236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Crime Facts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5528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Get/Give notice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422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Apply for Holiday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1621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Duty time and place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98034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Needs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6314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Report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68953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96345" y="152261"/>
            <a:ext cx="142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 Type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0121695" y="180109"/>
            <a:ext cx="17595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Field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93056" y="207772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 Name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787535" y="207772"/>
            <a:ext cx="17595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Field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81894" y="2427374"/>
            <a:ext cx="62104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Kutupalong</a:t>
            </a:r>
            <a:r>
              <a:rPr lang="en-US" dirty="0" smtClean="0"/>
              <a:t> refugee camp is the world's largest refugee camp.[2][3][4] It is located in </a:t>
            </a:r>
            <a:r>
              <a:rPr lang="en-US" dirty="0" err="1" smtClean="0"/>
              <a:t>Ukhia</a:t>
            </a:r>
            <a:r>
              <a:rPr lang="en-US" dirty="0" smtClean="0"/>
              <a:t>, Cox's Bazar, Bangladesh, and is inhabited mostly by </a:t>
            </a:r>
            <a:r>
              <a:rPr lang="en-US" dirty="0" err="1" smtClean="0"/>
              <a:t>Rohingya</a:t>
            </a:r>
            <a:r>
              <a:rPr lang="en-US" dirty="0" smtClean="0"/>
              <a:t> refugees who fled from ethnic and religious persecution in neighboring Myanmar.[5][6] It is one of two government-run refugee camps in Cox's Bazar, the other being the </a:t>
            </a:r>
            <a:r>
              <a:rPr lang="en-US" dirty="0" err="1" smtClean="0"/>
              <a:t>Nayapara</a:t>
            </a:r>
            <a:r>
              <a:rPr lang="en-US" dirty="0" smtClean="0"/>
              <a:t> refugee camp.[7]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UNHCR Camp office at </a:t>
            </a:r>
            <a:r>
              <a:rPr lang="en-US" dirty="0" err="1" smtClean="0"/>
              <a:t>Kutupalong</a:t>
            </a:r>
            <a:r>
              <a:rPr lang="en-US" dirty="0" smtClean="0"/>
              <a:t> is supported by seven international entities: the governments of the European Union, the United States, Canada, Japan, Finland, Sweden and the IKEA Foundation.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3403120" y="207794"/>
            <a:ext cx="858982" cy="64424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0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8254" y="872836"/>
            <a:ext cx="28124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 smtClean="0"/>
              <a:t>Rasel</a:t>
            </a:r>
            <a:endParaRPr lang="en-US" sz="9600" dirty="0" smtClean="0"/>
          </a:p>
          <a:p>
            <a:r>
              <a:rPr lang="en-US" dirty="0" smtClean="0"/>
              <a:t>Make your </a:t>
            </a:r>
            <a:r>
              <a:rPr lang="en-US" dirty="0" err="1" smtClean="0"/>
              <a:t>Fxml</a:t>
            </a:r>
            <a:r>
              <a:rPr lang="en-US" dirty="0" smtClean="0"/>
              <a:t> UI in there for your user and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8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58145" y="1979244"/>
            <a:ext cx="3200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 err="1" smtClean="0"/>
              <a:t>Saima</a:t>
            </a:r>
            <a:endParaRPr lang="en-US" sz="9600" dirty="0" smtClean="0"/>
          </a:p>
          <a:p>
            <a:r>
              <a:rPr lang="en-US" dirty="0" smtClean="0"/>
              <a:t>Make your </a:t>
            </a:r>
            <a:r>
              <a:rPr lang="en-US" dirty="0" err="1" smtClean="0"/>
              <a:t>Fxml</a:t>
            </a:r>
            <a:r>
              <a:rPr lang="en-US" dirty="0" smtClean="0"/>
              <a:t> UI in there for your user and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4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3237" y="2297898"/>
            <a:ext cx="3505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 err="1" smtClean="0"/>
              <a:t>Samiul</a:t>
            </a:r>
            <a:endParaRPr lang="en-US" sz="9600" dirty="0" smtClean="0"/>
          </a:p>
          <a:p>
            <a:pPr algn="just"/>
            <a:r>
              <a:rPr lang="en-US" dirty="0" smtClean="0"/>
              <a:t>Make your </a:t>
            </a:r>
            <a:r>
              <a:rPr lang="en-US" dirty="0" err="1" smtClean="0"/>
              <a:t>Fxml</a:t>
            </a:r>
            <a:r>
              <a:rPr lang="en-US" dirty="0" smtClean="0"/>
              <a:t> UI in there for your user and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2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9272" y="2297898"/>
            <a:ext cx="386541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 err="1" smtClean="0"/>
              <a:t>Rayhan</a:t>
            </a:r>
            <a:endParaRPr lang="en-US" sz="9600" dirty="0" smtClean="0"/>
          </a:p>
          <a:p>
            <a:r>
              <a:rPr lang="en-US" dirty="0" smtClean="0"/>
              <a:t>Make your </a:t>
            </a:r>
            <a:r>
              <a:rPr lang="en-US" dirty="0" err="1" smtClean="0"/>
              <a:t>Fxml</a:t>
            </a:r>
            <a:r>
              <a:rPr lang="en-US" dirty="0" smtClean="0"/>
              <a:t> UI in there for your user and goal.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8746" y="5029200"/>
            <a:ext cx="3726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USER: Security Guard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36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"/>
            <a:ext cx="3976255" cy="685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21523"/>
              </p:ext>
            </p:extLst>
          </p:nvPr>
        </p:nvGraphicFramePr>
        <p:xfrm>
          <a:off x="-1" y="-1"/>
          <a:ext cx="3976255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6255">
                  <a:extLst>
                    <a:ext uri="{9D8B030D-6E8A-4147-A177-3AD203B41FA5}">
                      <a16:colId xmlns:a16="http://schemas.microsoft.com/office/drawing/2014/main" val="40020654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Profile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95393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Get</a:t>
                      </a:r>
                      <a:r>
                        <a:rPr lang="en-US" sz="3200" b="1" baseline="0" dirty="0" smtClean="0"/>
                        <a:t> Info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48236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Crime Facts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5528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Get/Give notice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422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Apply for Holiday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1621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Duty time and place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98034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Needs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6314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Report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68953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72205" y="236504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68747" y="2697455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68747" y="30389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 No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68747" y="371572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63169" y="4085061"/>
            <a:ext cx="111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Type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63169" y="4454393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68747" y="3366652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of birth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86914" y="2365040"/>
            <a:ext cx="14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sz="9600" dirty="0"/>
          </a:p>
        </p:txBody>
      </p:sp>
      <p:sp>
        <p:nvSpPr>
          <p:cNvPr id="27" name="Rectangle 26"/>
          <p:cNvSpPr/>
          <p:nvPr/>
        </p:nvSpPr>
        <p:spPr>
          <a:xfrm>
            <a:off x="7011395" y="2463658"/>
            <a:ext cx="302572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Field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011395" y="2787520"/>
            <a:ext cx="302572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Text Field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11395" y="3137552"/>
            <a:ext cx="302572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Text Field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011395" y="3461524"/>
            <a:ext cx="302572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Text Field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011395" y="3814076"/>
            <a:ext cx="302572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Text Field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1395" y="4176001"/>
            <a:ext cx="302572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 down Box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011395" y="4546726"/>
            <a:ext cx="302572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 Field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61589" y="1166438"/>
            <a:ext cx="192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PROFILE</a:t>
            </a:r>
            <a:endParaRPr lang="en-US" sz="4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596345" y="152261"/>
            <a:ext cx="142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 Type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10121695" y="180109"/>
            <a:ext cx="17595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Security Guard (Text Field)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093056" y="207772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 Name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5787535" y="207772"/>
            <a:ext cx="17595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2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439</Words>
  <Application>Microsoft Office PowerPoint</Application>
  <PresentationFormat>Widescreen</PresentationFormat>
  <Paragraphs>139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cis101</dc:creator>
  <cp:lastModifiedBy>cis101</cp:lastModifiedBy>
  <cp:revision>13</cp:revision>
  <dcterms:created xsi:type="dcterms:W3CDTF">2024-01-31T09:10:11Z</dcterms:created>
  <dcterms:modified xsi:type="dcterms:W3CDTF">2024-01-31T11:44:32Z</dcterms:modified>
</cp:coreProperties>
</file>