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430000" cy="6858000"/>
  <p:notesSz cx="6858000" cy="9144000"/>
  <p:defaultTextStyle>
    <a:defPPr>
      <a:defRPr lang="en-US"/>
    </a:defPPr>
    <a:lvl1pPr marL="0" algn="l" defTabSz="881506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1pPr>
    <a:lvl2pPr marL="440753" algn="l" defTabSz="881506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2pPr>
    <a:lvl3pPr marL="881506" algn="l" defTabSz="881506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3pPr>
    <a:lvl4pPr marL="1322260" algn="l" defTabSz="881506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4pPr>
    <a:lvl5pPr marL="1763013" algn="l" defTabSz="881506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5pPr>
    <a:lvl6pPr marL="2203765" algn="l" defTabSz="881506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6pPr>
    <a:lvl7pPr marL="2644518" algn="l" defTabSz="881506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7pPr>
    <a:lvl8pPr marL="3085272" algn="l" defTabSz="881506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8pPr>
    <a:lvl9pPr marL="3526025" algn="l" defTabSz="881506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122363"/>
            <a:ext cx="8572500" cy="2387600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602038"/>
            <a:ext cx="8572500" cy="1655762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8694-6013-4282-99BB-8B1EBC94979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4BC8-E759-477C-9993-5206055D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6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8694-6013-4282-99BB-8B1EBC94979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4BC8-E759-477C-9993-5206055D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65125"/>
            <a:ext cx="2464594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65125"/>
            <a:ext cx="725090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8694-6013-4282-99BB-8B1EBC94979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4BC8-E759-477C-9993-5206055D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9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8694-6013-4282-99BB-8B1EBC94979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4BC8-E759-477C-9993-5206055D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3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709739"/>
            <a:ext cx="9858375" cy="2852737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589464"/>
            <a:ext cx="9858375" cy="1500187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8694-6013-4282-99BB-8B1EBC94979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4BC8-E759-477C-9993-5206055D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825625"/>
            <a:ext cx="48577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825625"/>
            <a:ext cx="48577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8694-6013-4282-99BB-8B1EBC94979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4BC8-E759-477C-9993-5206055D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65126"/>
            <a:ext cx="985837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681163"/>
            <a:ext cx="4835425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505075"/>
            <a:ext cx="483542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681163"/>
            <a:ext cx="4859239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505075"/>
            <a:ext cx="485923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8694-6013-4282-99BB-8B1EBC94979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4BC8-E759-477C-9993-5206055D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3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8694-6013-4282-99BB-8B1EBC94979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4BC8-E759-477C-9993-5206055D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8694-6013-4282-99BB-8B1EBC94979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4BC8-E759-477C-9993-5206055D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87426"/>
            <a:ext cx="5786438" cy="4873625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8694-6013-4282-99BB-8B1EBC94979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4BC8-E759-477C-9993-5206055D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87426"/>
            <a:ext cx="5786438" cy="4873625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8694-6013-4282-99BB-8B1EBC94979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4BC8-E759-477C-9993-5206055D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65126"/>
            <a:ext cx="9858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825625"/>
            <a:ext cx="9858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F8694-6013-4282-99BB-8B1EBC94979D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356351"/>
            <a:ext cx="385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4BC8-E759-477C-9993-5206055D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625" y="191061"/>
            <a:ext cx="5079432" cy="93230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950" b="1" u="sng" dirty="0"/>
              <a:t>Header file</a:t>
            </a:r>
            <a:r>
              <a:rPr lang="en-US" sz="1950" b="1" dirty="0"/>
              <a:t> </a:t>
            </a:r>
            <a:r>
              <a:rPr lang="en-US" sz="1950" dirty="0"/>
              <a:t>(</a:t>
            </a:r>
            <a:r>
              <a:rPr lang="en-US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950" dirty="0"/>
              <a:t>)</a:t>
            </a:r>
          </a:p>
          <a:p>
            <a:pPr algn="ctr"/>
            <a:endParaRPr lang="en-US" sz="1754" dirty="0"/>
          </a:p>
          <a:p>
            <a:r>
              <a:rPr lang="en-US" sz="1754" dirty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754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sz="1754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754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754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754" dirty="0">
                <a:latin typeface="Courier New" panose="02070309020205020404" pitchFamily="49" charset="0"/>
                <a:cs typeface="Courier New" panose="02070309020205020404" pitchFamily="49" charset="0"/>
              </a:rPr>
              <a:t> __size);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1548" y="1792622"/>
            <a:ext cx="9695987" cy="4981492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950" b="1" u="sng" dirty="0"/>
              <a:t>Generated Wrapper</a:t>
            </a:r>
          </a:p>
          <a:p>
            <a:endParaRPr lang="en-US" sz="17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54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_GNU_SOURCE </a:t>
            </a:r>
            <a:r>
              <a:rPr lang="en-US" sz="1754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needed to compile as PIC</a:t>
            </a:r>
          </a:p>
          <a:p>
            <a:r>
              <a:rPr lang="en-US" sz="1754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54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dlfcn.h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754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54" dirty="0" err="1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endParaRPr lang="en-US" sz="1754" dirty="0">
              <a:solidFill>
                <a:srgbClr val="009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54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54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754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54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pointer for real </a:t>
            </a:r>
            <a:r>
              <a:rPr lang="en-US" sz="1754" dirty="0" err="1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1754" dirty="0">
              <a:solidFill>
                <a:srgbClr val="009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54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754" dirty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54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754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real_malloc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754" dirty="0" err="1">
                <a:solidFill>
                  <a:srgbClr val="00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 = NULL ;</a:t>
            </a:r>
          </a:p>
          <a:p>
            <a:endParaRPr lang="en-US" sz="1754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54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54" dirty="0" err="1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754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wrapper</a:t>
            </a:r>
          </a:p>
          <a:p>
            <a:r>
              <a:rPr lang="en-US" sz="1754" dirty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54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754" dirty="0" err="1">
                <a:solidFill>
                  <a:srgbClr val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54" dirty="0" err="1">
                <a:solidFill>
                  <a:srgbClr val="00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54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real_malloc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54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(RTLD_NEXT,</a:t>
            </a:r>
            <a:r>
              <a:rPr lang="en-US" sz="1754" dirty="0">
                <a:solidFill>
                  <a:srgbClr val="9400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54" dirty="0" err="1">
                <a:solidFill>
                  <a:srgbClr val="9400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754" dirty="0">
                <a:solidFill>
                  <a:srgbClr val="9400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754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handle of real </a:t>
            </a:r>
            <a:r>
              <a:rPr lang="en-US" sz="1754" dirty="0" err="1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1754" dirty="0">
              <a:solidFill>
                <a:srgbClr val="009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if(rand() &gt; 0.5) {</a:t>
            </a:r>
          </a:p>
          <a:p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754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real_malloc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(size);	         </a:t>
            </a:r>
            <a:r>
              <a:rPr lang="en-US" sz="1754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54" dirty="0" smtClean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54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real </a:t>
            </a:r>
            <a:r>
              <a:rPr lang="en-US" sz="1754" dirty="0" err="1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1754" dirty="0">
              <a:solidFill>
                <a:srgbClr val="009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754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754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14750" y="56023"/>
            <a:ext cx="6054066" cy="120225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950" b="1" u="sng" dirty="0"/>
              <a:t>Man </a:t>
            </a:r>
            <a:r>
              <a:rPr lang="en-US" sz="1950" b="1" u="sng" dirty="0" smtClean="0"/>
              <a:t>Page</a:t>
            </a:r>
            <a:r>
              <a:rPr lang="en-US" sz="1950" b="1" dirty="0" smtClean="0"/>
              <a:t> </a:t>
            </a:r>
            <a:r>
              <a:rPr lang="en-US" sz="1950" dirty="0" smtClean="0"/>
              <a:t>(</a:t>
            </a:r>
            <a:r>
              <a:rPr lang="en-US" sz="19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9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950" dirty="0"/>
              <a:t>)</a:t>
            </a:r>
          </a:p>
          <a:p>
            <a:endParaRPr lang="en-US" sz="1754" dirty="0"/>
          </a:p>
          <a:p>
            <a:r>
              <a:rPr lang="en-US" sz="1754" dirty="0">
                <a:latin typeface="Courier New" panose="02070309020205020404" pitchFamily="49" charset="0"/>
                <a:cs typeface="Courier New" panose="02070309020205020404" pitchFamily="49" charset="0"/>
              </a:rPr>
              <a:t>RETURN VALUE</a:t>
            </a:r>
          </a:p>
          <a:p>
            <a:r>
              <a:rPr lang="en-US" sz="1754" dirty="0">
                <a:latin typeface="Courier New" panose="02070309020205020404" pitchFamily="49" charset="0"/>
                <a:cs typeface="Courier New" panose="02070309020205020404" pitchFamily="49" charset="0"/>
              </a:rPr>
              <a:t>...On error, these functions return </a:t>
            </a:r>
            <a:r>
              <a:rPr lang="en-US" sz="1754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754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cxnSp>
        <p:nvCxnSpPr>
          <p:cNvPr id="18" name="Curved Connector 17"/>
          <p:cNvCxnSpPr>
            <a:stCxn id="17" idx="2"/>
            <a:endCxn id="15" idx="0"/>
          </p:cNvCxnSpPr>
          <p:nvPr/>
        </p:nvCxnSpPr>
        <p:spPr>
          <a:xfrm rot="5400000">
            <a:off x="6783490" y="234328"/>
            <a:ext cx="534347" cy="258224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2"/>
            <a:endCxn id="15" idx="0"/>
          </p:cNvCxnSpPr>
          <p:nvPr/>
        </p:nvCxnSpPr>
        <p:spPr>
          <a:xfrm rot="16200000" flipH="1">
            <a:off x="3838814" y="-128106"/>
            <a:ext cx="669254" cy="317220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104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University of Wisconsin-Madison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Funkhouser</dc:creator>
  <cp:lastModifiedBy>William Funkhouser</cp:lastModifiedBy>
  <cp:revision>16</cp:revision>
  <dcterms:created xsi:type="dcterms:W3CDTF">2016-12-16T23:58:00Z</dcterms:created>
  <dcterms:modified xsi:type="dcterms:W3CDTF">2016-12-21T18:18:23Z</dcterms:modified>
</cp:coreProperties>
</file>