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9" r:id="rId3"/>
    <p:sldId id="290" r:id="rId4"/>
    <p:sldId id="291" r:id="rId5"/>
    <p:sldId id="292" r:id="rId6"/>
    <p:sldId id="265" r:id="rId7"/>
    <p:sldId id="293" r:id="rId8"/>
    <p:sldId id="294" r:id="rId9"/>
    <p:sldId id="295" r:id="rId10"/>
    <p:sldId id="296" r:id="rId11"/>
    <p:sldId id="272" r:id="rId12"/>
    <p:sldId id="279" r:id="rId13"/>
    <p:sldId id="297" r:id="rId14"/>
    <p:sldId id="298" r:id="rId15"/>
    <p:sldId id="299" r:id="rId16"/>
    <p:sldId id="300" r:id="rId17"/>
    <p:sldId id="288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50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E54BA3-228E-4048-B184-01B65989EB0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91F2-A627-4F31-ABD5-27138F2B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DA38-133D-467B-A8DE-76F632CE0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46D8D-B8F1-4390-B76C-12714695D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Abraham, Miles </a:t>
            </a:r>
            <a:r>
              <a:rPr lang="en-US" dirty="0" err="1"/>
              <a:t>Dreisbach</a:t>
            </a:r>
            <a:r>
              <a:rPr lang="en-US" dirty="0"/>
              <a:t>, Corey Dues, </a:t>
            </a:r>
          </a:p>
          <a:p>
            <a:r>
              <a:rPr lang="en-US" dirty="0"/>
              <a:t>Matthew </a:t>
            </a:r>
            <a:r>
              <a:rPr lang="en-US" dirty="0" err="1"/>
              <a:t>Lempa</a:t>
            </a:r>
            <a:r>
              <a:rPr lang="en-US" dirty="0"/>
              <a:t>, Connor Loftus,  Kyle McHenry</a:t>
            </a:r>
          </a:p>
        </p:txBody>
      </p:sp>
    </p:spTree>
    <p:extLst>
      <p:ext uri="{BB962C8B-B14F-4D97-AF65-F5344CB8AC3E}">
        <p14:creationId xmlns:p14="http://schemas.microsoft.com/office/powerpoint/2010/main" val="254288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E025-8C06-4B28-85CB-5A292744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EE78-1E57-47DF-9ECF-922BE21B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Death Wall trigger slowly increases speed</a:t>
            </a:r>
          </a:p>
          <a:p>
            <a:endParaRPr lang="en-US" sz="2400" dirty="0"/>
          </a:p>
          <a:p>
            <a:pPr lvl="1"/>
            <a:r>
              <a:rPr lang="en-US" sz="2000" dirty="0"/>
              <a:t>Constant variable multiplied by variable dependent on distance between the first player and the wall</a:t>
            </a:r>
          </a:p>
          <a:p>
            <a:endParaRPr lang="en-US" sz="2400" dirty="0"/>
          </a:p>
          <a:p>
            <a:r>
              <a:rPr lang="en-US" sz="2400" dirty="0"/>
              <a:t>Difficult level segments only added later into loading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6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15B-BE8F-4496-A15D-CB590764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system &amp;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07BE-8D7F-49B0-AEE2-AFA0ADF2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6083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Game includes menus for</a:t>
            </a:r>
          </a:p>
          <a:p>
            <a:pPr lvl="1"/>
            <a:r>
              <a:rPr lang="en-US" sz="3000" dirty="0"/>
              <a:t>Main Menu	</a:t>
            </a:r>
          </a:p>
          <a:p>
            <a:pPr lvl="1"/>
            <a:r>
              <a:rPr lang="en-US" sz="3200" dirty="0"/>
              <a:t>Game Mode Selection</a:t>
            </a:r>
          </a:p>
          <a:p>
            <a:pPr lvl="1"/>
            <a:r>
              <a:rPr lang="en-US" sz="3200" dirty="0"/>
              <a:t>Character Select</a:t>
            </a:r>
          </a:p>
          <a:p>
            <a:pPr lvl="1"/>
            <a:r>
              <a:rPr lang="en-US" sz="3200" dirty="0"/>
              <a:t>HUD (In-Game)</a:t>
            </a:r>
          </a:p>
          <a:p>
            <a:pPr lvl="1"/>
            <a:r>
              <a:rPr lang="en-US" sz="3000" dirty="0"/>
              <a:t>Pause Menu</a:t>
            </a:r>
          </a:p>
          <a:p>
            <a:pPr lvl="1"/>
            <a:r>
              <a:rPr lang="en-US" sz="3000" dirty="0"/>
              <a:t>End-of-Game Screen</a:t>
            </a:r>
          </a:p>
          <a:p>
            <a:pPr lvl="1"/>
            <a:r>
              <a:rPr lang="en-US" sz="3000" dirty="0"/>
              <a:t>Settings Menu</a:t>
            </a:r>
          </a:p>
          <a:p>
            <a:pPr lvl="2"/>
            <a:r>
              <a:rPr lang="en-US" sz="2400" dirty="0"/>
              <a:t>Screen Resolution</a:t>
            </a:r>
          </a:p>
          <a:p>
            <a:pPr lvl="2"/>
            <a:r>
              <a:rPr lang="en-US" sz="2400" dirty="0"/>
              <a:t>Saving of data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1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9E50-33F5-4D65-8103-C02534F1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37" y="3019254"/>
            <a:ext cx="5449889" cy="819491"/>
          </a:xfrm>
        </p:spPr>
        <p:txBody>
          <a:bodyPr/>
          <a:lstStyle/>
          <a:p>
            <a:r>
              <a:rPr lang="en-US" dirty="0"/>
              <a:t>Technical Decisions</a:t>
            </a:r>
          </a:p>
        </p:txBody>
      </p:sp>
    </p:spTree>
    <p:extLst>
      <p:ext uri="{BB962C8B-B14F-4D97-AF65-F5344CB8AC3E}">
        <p14:creationId xmlns:p14="http://schemas.microsoft.com/office/powerpoint/2010/main" val="100795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44D3-A7E8-46EA-B714-7350AAF8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9DC-9D61-4907-9BF1-FF41E0BE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Unreal Engine 4 vs. Unity</a:t>
            </a:r>
          </a:p>
          <a:p>
            <a:endParaRPr lang="en-US" sz="2400" dirty="0"/>
          </a:p>
          <a:p>
            <a:r>
              <a:rPr lang="en-US" sz="2400" dirty="0"/>
              <a:t>Picked Unreal</a:t>
            </a:r>
          </a:p>
          <a:p>
            <a:endParaRPr lang="en-US" sz="2400" dirty="0"/>
          </a:p>
          <a:p>
            <a:r>
              <a:rPr lang="en-US" sz="2400" dirty="0"/>
              <a:t>Presented a learning curve for the team</a:t>
            </a:r>
          </a:p>
          <a:p>
            <a:endParaRPr lang="en-US" sz="2400" dirty="0"/>
          </a:p>
          <a:p>
            <a:r>
              <a:rPr lang="en-US" sz="2400" dirty="0"/>
              <a:t>Benefits outweighed the curve</a:t>
            </a:r>
          </a:p>
        </p:txBody>
      </p:sp>
    </p:spTree>
    <p:extLst>
      <p:ext uri="{BB962C8B-B14F-4D97-AF65-F5344CB8AC3E}">
        <p14:creationId xmlns:p14="http://schemas.microsoft.com/office/powerpoint/2010/main" val="194696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C814-3B89-4E70-A6EC-47763A6B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Unreal Engine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1203-4739-4EBD-89EA-12F2F991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Higher quality graphics</a:t>
            </a:r>
          </a:p>
          <a:p>
            <a:r>
              <a:rPr lang="en-US" sz="2800" dirty="0"/>
              <a:t>Engine has emphasis on object-oriented design</a:t>
            </a:r>
          </a:p>
          <a:p>
            <a:r>
              <a:rPr lang="en-US" sz="2800" dirty="0"/>
              <a:t>Motivated team to learn C++ (game industry standard)</a:t>
            </a:r>
          </a:p>
          <a:p>
            <a:r>
              <a:rPr lang="en-US" sz="2800" dirty="0"/>
              <a:t>Many prebuilt functions via Blueprint Scripting</a:t>
            </a:r>
          </a:p>
          <a:p>
            <a:r>
              <a:rPr lang="en-US" sz="2800" dirty="0"/>
              <a:t>Triple-A games have been made in Unreal</a:t>
            </a:r>
          </a:p>
          <a:p>
            <a:pPr lvl="1"/>
            <a:r>
              <a:rPr lang="en-US" sz="2400" dirty="0"/>
              <a:t>Gears of War, Bioshock, Borderlands, Dead Island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0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D0F-A7BB-4F32-8393-66E7AE0B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vs. Blueprint Visual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FDEC-C3BE-4C12-ACC2-984EF639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Blueprint pros:</a:t>
            </a:r>
          </a:p>
          <a:p>
            <a:pPr lvl="1"/>
            <a:r>
              <a:rPr lang="en-US" sz="2000" dirty="0"/>
              <a:t>Many prebuilt functions</a:t>
            </a:r>
          </a:p>
          <a:p>
            <a:pPr lvl="1"/>
            <a:r>
              <a:rPr lang="en-US" sz="2000" dirty="0"/>
              <a:t>Quick to add new functionality</a:t>
            </a:r>
          </a:p>
          <a:p>
            <a:pPr lvl="1"/>
            <a:r>
              <a:rPr lang="en-US" sz="2000" dirty="0"/>
              <a:t>Easy to learn with a programming background</a:t>
            </a:r>
          </a:p>
          <a:p>
            <a:r>
              <a:rPr lang="en-US" sz="2400" dirty="0"/>
              <a:t>Blueprint cons:</a:t>
            </a:r>
          </a:p>
          <a:p>
            <a:pPr lvl="1"/>
            <a:r>
              <a:rPr lang="en-US" sz="2000" dirty="0"/>
              <a:t>Simple tasks can turn complex</a:t>
            </a:r>
          </a:p>
          <a:p>
            <a:pPr lvl="1"/>
            <a:r>
              <a:rPr lang="en-US" sz="2000" dirty="0"/>
              <a:t>Often refactoring needed to prevent unreadable messes</a:t>
            </a:r>
          </a:p>
          <a:p>
            <a:pPr lvl="1"/>
            <a:r>
              <a:rPr lang="en-US" sz="2000" dirty="0"/>
              <a:t>Extra overhead</a:t>
            </a:r>
          </a:p>
          <a:p>
            <a:r>
              <a:rPr lang="en-US" sz="2400" dirty="0"/>
              <a:t>Team used a mix of Blueprint and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5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E828-E856-43C4-9E09-8E5D7EC2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D266-41D8-4DB3-B0A8-DF525F2F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Refactored complex Blueprint Pieces to C++</a:t>
            </a:r>
          </a:p>
          <a:p>
            <a:endParaRPr lang="en-US" sz="2400" dirty="0"/>
          </a:p>
          <a:p>
            <a:r>
              <a:rPr lang="en-US" sz="2400" dirty="0"/>
              <a:t>Learned Blueprint Scripts can directly call created C++ classes and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7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DDC1-7DB3-4E2D-84F8-47F7257E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30442-5DA6-4303-86C1-AA5098B7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7" y="88282"/>
            <a:ext cx="11416246" cy="3277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5A06C-9D61-4CF9-B545-9DFE6471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99" y="3429000"/>
            <a:ext cx="8490854" cy="2914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86EE1-D1C2-4D96-BE9A-2C7EEC14392F}"/>
              </a:ext>
            </a:extLst>
          </p:cNvPr>
          <p:cNvSpPr txBox="1"/>
          <p:nvPr/>
        </p:nvSpPr>
        <p:spPr>
          <a:xfrm>
            <a:off x="8292641" y="597443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00429-0BF1-4A99-9142-7E86F519E6EC}"/>
              </a:ext>
            </a:extLst>
          </p:cNvPr>
          <p:cNvSpPr txBox="1"/>
          <p:nvPr/>
        </p:nvSpPr>
        <p:spPr>
          <a:xfrm>
            <a:off x="9862566" y="297306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Refactor</a:t>
            </a:r>
          </a:p>
        </p:txBody>
      </p:sp>
    </p:spTree>
    <p:extLst>
      <p:ext uri="{BB962C8B-B14F-4D97-AF65-F5344CB8AC3E}">
        <p14:creationId xmlns:p14="http://schemas.microsoft.com/office/powerpoint/2010/main" val="140808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E5C9-26F2-4274-BFF5-1403EDA1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6C6F-5FB6-44F8-B8D7-F402AFEB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Choose to run priority algorithm before game start</a:t>
            </a:r>
          </a:p>
          <a:p>
            <a:pPr lvl="1"/>
            <a:r>
              <a:rPr lang="en-US" sz="2000" dirty="0"/>
              <a:t>Only held integer array in memory</a:t>
            </a:r>
          </a:p>
          <a:p>
            <a:r>
              <a:rPr lang="en-US" sz="2400" dirty="0"/>
              <a:t>Only loaded level segments as needed</a:t>
            </a:r>
          </a:p>
          <a:p>
            <a:r>
              <a:rPr lang="en-US" sz="2400" dirty="0"/>
              <a:t>Refactored repetitive Blueprint Script to C++</a:t>
            </a:r>
          </a:p>
          <a:p>
            <a:pPr lvl="1"/>
            <a:r>
              <a:rPr lang="en-US" sz="2000" dirty="0"/>
              <a:t>Ex: Delay Algorithm</a:t>
            </a:r>
          </a:p>
          <a:p>
            <a:endParaRPr lang="en-US" sz="2400" dirty="0"/>
          </a:p>
          <a:p>
            <a:r>
              <a:rPr lang="en-US" sz="2400" dirty="0"/>
              <a:t>Used OO design whenever possible</a:t>
            </a:r>
          </a:p>
          <a:p>
            <a:pPr lvl="1"/>
            <a:r>
              <a:rPr lang="en-US" sz="2000" dirty="0"/>
              <a:t>Ex:  Kill floor implemented on a level segment “super class”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D3EE-6E33-4004-ABC3-92AE4F76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8B11-7764-483D-B3D9-D8BA25F2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Continuous third-person platformer</a:t>
            </a:r>
          </a:p>
          <a:p>
            <a:endParaRPr lang="en-US" sz="2400" dirty="0"/>
          </a:p>
          <a:p>
            <a:r>
              <a:rPr lang="en-US" sz="2400" dirty="0"/>
              <a:t>Developed inside Unreal Engine 4 (Game Engine)</a:t>
            </a:r>
          </a:p>
          <a:p>
            <a:endParaRPr lang="en-US" sz="2400" dirty="0"/>
          </a:p>
          <a:p>
            <a:r>
              <a:rPr lang="en-US" sz="2400" dirty="0"/>
              <a:t>Used a combination of C++ and Blueprint Script</a:t>
            </a:r>
          </a:p>
          <a:p>
            <a:endParaRPr lang="en-US" sz="2400" dirty="0"/>
          </a:p>
          <a:p>
            <a:r>
              <a:rPr lang="en-US" sz="2400" dirty="0"/>
              <a:t>Semester focus was underlying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507-457B-4FFC-8CB1-3453AEB9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Game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D70E-E0AF-45C6-8620-2D8A06E9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Single-player and multiplayer functionality</a:t>
            </a:r>
          </a:p>
          <a:p>
            <a:r>
              <a:rPr lang="en-US" sz="2400" dirty="0"/>
              <a:t>Multiple playable characters</a:t>
            </a:r>
          </a:p>
          <a:p>
            <a:r>
              <a:rPr lang="en-US" sz="2400" dirty="0"/>
              <a:t>User Display (HUD)</a:t>
            </a:r>
          </a:p>
          <a:p>
            <a:r>
              <a:rPr lang="en-US" sz="2400" dirty="0"/>
              <a:t>Dynamically-generated levels</a:t>
            </a:r>
          </a:p>
          <a:p>
            <a:r>
              <a:rPr lang="en-US" sz="2400" dirty="0"/>
              <a:t>Gradually-increasing difficulty</a:t>
            </a:r>
          </a:p>
          <a:p>
            <a:r>
              <a:rPr lang="en-US" sz="2400" dirty="0"/>
              <a:t>Menu system with data storage for settings</a:t>
            </a:r>
          </a:p>
        </p:txBody>
      </p:sp>
    </p:spTree>
    <p:extLst>
      <p:ext uri="{BB962C8B-B14F-4D97-AF65-F5344CB8AC3E}">
        <p14:creationId xmlns:p14="http://schemas.microsoft.com/office/powerpoint/2010/main" val="258090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E4EA-FA36-4C4B-A08F-467004A4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Single-Player </a:t>
            </a:r>
            <a:br>
              <a:rPr lang="en-US" dirty="0"/>
            </a:br>
            <a:r>
              <a:rPr lang="en-US" dirty="0"/>
              <a:t>into 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F6CE-E47B-4132-8981-C4B92C3A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PlayerStart</a:t>
            </a:r>
            <a:r>
              <a:rPr lang="en-US" sz="2200" dirty="0"/>
              <a:t> object tells Unreal where to spawn player</a:t>
            </a:r>
          </a:p>
          <a:p>
            <a:r>
              <a:rPr lang="en-US" sz="2200" dirty="0"/>
              <a:t>Map has an array of </a:t>
            </a:r>
            <a:r>
              <a:rPr lang="en-US" sz="2200" dirty="0" err="1"/>
              <a:t>PlayerStart</a:t>
            </a:r>
            <a:r>
              <a:rPr lang="en-US" sz="2200" dirty="0"/>
              <a:t> objects</a:t>
            </a:r>
          </a:p>
          <a:p>
            <a:r>
              <a:rPr lang="en-US" sz="2200" dirty="0"/>
              <a:t>Global variable stores the selected number of players</a:t>
            </a:r>
          </a:p>
          <a:p>
            <a:r>
              <a:rPr lang="en-US" sz="2200" dirty="0" err="1"/>
              <a:t>GameMode</a:t>
            </a:r>
            <a:r>
              <a:rPr lang="en-US" sz="2200" dirty="0"/>
              <a:t> is a collection of default settings for game, functions to run</a:t>
            </a:r>
          </a:p>
          <a:p>
            <a:r>
              <a:rPr lang="en-US" sz="2200" dirty="0" err="1"/>
              <a:t>GameMode</a:t>
            </a:r>
            <a:r>
              <a:rPr lang="en-US" sz="2200" dirty="0"/>
              <a:t> gets global variable, runs a while loop to call Create Player to spawn player pawn on random </a:t>
            </a:r>
            <a:r>
              <a:rPr lang="en-US" sz="2200" dirty="0" err="1"/>
              <a:t>PlayerSpawn</a:t>
            </a:r>
            <a:r>
              <a:rPr lang="en-US" sz="2200" dirty="0"/>
              <a:t> in array</a:t>
            </a:r>
          </a:p>
          <a:p>
            <a:r>
              <a:rPr lang="en-US" sz="2200" dirty="0"/>
              <a:t>Custom function called </a:t>
            </a:r>
            <a:r>
              <a:rPr lang="en-US" sz="2200" dirty="0" err="1"/>
              <a:t>SpawnCharacter</a:t>
            </a:r>
            <a:r>
              <a:rPr lang="en-US" sz="2200" dirty="0"/>
              <a:t>, destroys placeholder character with selected character</a:t>
            </a:r>
          </a:p>
        </p:txBody>
      </p:sp>
    </p:spTree>
    <p:extLst>
      <p:ext uri="{BB962C8B-B14F-4D97-AF65-F5344CB8AC3E}">
        <p14:creationId xmlns:p14="http://schemas.microsoft.com/office/powerpoint/2010/main" val="23183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145-75AD-400A-8833-9EF74FE4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A8AB-B36C-435D-A0C3-DC7F81F0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Fan Girl</a:t>
            </a:r>
          </a:p>
          <a:p>
            <a:pPr lvl="1"/>
            <a:r>
              <a:rPr lang="en-US" sz="2000" dirty="0"/>
              <a:t>Upwards draft,  directional wind tunnel</a:t>
            </a:r>
          </a:p>
          <a:p>
            <a:r>
              <a:rPr lang="en-US" sz="2400" dirty="0"/>
              <a:t>Ninja</a:t>
            </a:r>
          </a:p>
          <a:p>
            <a:pPr lvl="1"/>
            <a:r>
              <a:rPr lang="en-US" sz="2000" dirty="0"/>
              <a:t>Dash forward, throw knives, grapple hook, double jump</a:t>
            </a:r>
          </a:p>
          <a:p>
            <a:r>
              <a:rPr lang="en-US" sz="2400" dirty="0"/>
              <a:t>Eloise</a:t>
            </a:r>
          </a:p>
          <a:p>
            <a:pPr lvl="1"/>
            <a:r>
              <a:rPr lang="en-US" sz="2000" dirty="0"/>
              <a:t>Throwable lance, teleport to lance</a:t>
            </a:r>
          </a:p>
          <a:p>
            <a:r>
              <a:rPr lang="en-US" sz="2400" dirty="0"/>
              <a:t>Animal Companion</a:t>
            </a:r>
          </a:p>
          <a:p>
            <a:pPr lvl="1"/>
            <a:r>
              <a:rPr lang="en-US" sz="2000" dirty="0"/>
              <a:t>Stamina bar, use monkey as platform, throw monkey at player, flutter jump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3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363A-6C9F-46CF-A290-231812E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Dynamic Level System</a:t>
            </a:r>
          </a:p>
        </p:txBody>
      </p:sp>
    </p:spTree>
    <p:extLst>
      <p:ext uri="{BB962C8B-B14F-4D97-AF65-F5344CB8AC3E}">
        <p14:creationId xmlns:p14="http://schemas.microsoft.com/office/powerpoint/2010/main" val="297175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EB65-C724-4054-B9A3-D7637A4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Level Loading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69E4-FAFE-4690-9C75-BD25074C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Coded in C++</a:t>
            </a:r>
          </a:p>
          <a:p>
            <a:r>
              <a:rPr lang="en-US" sz="2400" dirty="0"/>
              <a:t>Runs upfront before the game is loaded for efficiency</a:t>
            </a:r>
          </a:p>
          <a:p>
            <a:r>
              <a:rPr lang="en-US" sz="2400" dirty="0"/>
              <a:t>Uses a </a:t>
            </a:r>
            <a:r>
              <a:rPr lang="en-US" sz="2400" dirty="0" err="1"/>
              <a:t>LevelInfo</a:t>
            </a:r>
            <a:r>
              <a:rPr lang="en-US" sz="2400" dirty="0"/>
              <a:t> object that has two variables for </a:t>
            </a:r>
            <a:r>
              <a:rPr lang="en-US" sz="2400" dirty="0" err="1"/>
              <a:t>LevelID</a:t>
            </a:r>
            <a:r>
              <a:rPr lang="en-US" sz="2400" dirty="0"/>
              <a:t> and Priority</a:t>
            </a:r>
          </a:p>
          <a:p>
            <a:r>
              <a:rPr lang="en-US" sz="2400" dirty="0"/>
              <a:t>Outputs an array of integers</a:t>
            </a:r>
          </a:p>
          <a:p>
            <a:r>
              <a:rPr lang="en-US" sz="2400" dirty="0"/>
              <a:t>Levels are loaded from the array of integers corresponding to </a:t>
            </a:r>
            <a:r>
              <a:rPr lang="en-US" sz="2400" dirty="0" err="1"/>
              <a:t>LevelID</a:t>
            </a:r>
            <a:endParaRPr lang="en-US" sz="2400" dirty="0"/>
          </a:p>
          <a:p>
            <a:r>
              <a:rPr lang="en-US" sz="2400" dirty="0"/>
              <a:t>Used UPROPERTY in Unreal to prevent array from being garbage-collected</a:t>
            </a:r>
          </a:p>
        </p:txBody>
      </p:sp>
    </p:spTree>
    <p:extLst>
      <p:ext uri="{BB962C8B-B14F-4D97-AF65-F5344CB8AC3E}">
        <p14:creationId xmlns:p14="http://schemas.microsoft.com/office/powerpoint/2010/main" val="381225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E50B-EB62-47B1-943C-63CA6427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0020-9064-417E-9981-661C89BE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Level is split into level segments that are loaded as needed</a:t>
            </a:r>
          </a:p>
          <a:p>
            <a:r>
              <a:rPr lang="en-US" sz="2400" dirty="0"/>
              <a:t>Level segments are loaded based on the character in first place</a:t>
            </a:r>
          </a:p>
          <a:p>
            <a:r>
              <a:rPr lang="en-US" sz="2400" dirty="0"/>
              <a:t>Segments are removed based on position of moving Death Wall</a:t>
            </a:r>
          </a:p>
          <a:p>
            <a:r>
              <a:rPr lang="en-US" sz="2400" dirty="0"/>
              <a:t>Only the levels needed are loaded</a:t>
            </a:r>
          </a:p>
          <a:p>
            <a:r>
              <a:rPr lang="en-US" sz="2400" dirty="0"/>
              <a:t>Priority algorithm runs at the start</a:t>
            </a:r>
          </a:p>
          <a:p>
            <a:r>
              <a:rPr lang="en-US" sz="2400" dirty="0"/>
              <a:t>Generate a unique combination of level segments each time</a:t>
            </a:r>
          </a:p>
        </p:txBody>
      </p:sp>
    </p:spTree>
    <p:extLst>
      <p:ext uri="{BB962C8B-B14F-4D97-AF65-F5344CB8AC3E}">
        <p14:creationId xmlns:p14="http://schemas.microsoft.com/office/powerpoint/2010/main" val="25399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96EE-B599-4216-B11B-219E9B4D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B230-B6C8-4BAF-84EC-EF2C32B9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Utilizes an Attach Point and trigger volumes on each map 'tile’</a:t>
            </a:r>
          </a:p>
          <a:p>
            <a:r>
              <a:rPr lang="en-US" sz="2400" dirty="0"/>
              <a:t>A 'tile' consists of a section of level to be loaded</a:t>
            </a:r>
          </a:p>
          <a:p>
            <a:r>
              <a:rPr lang="en-US" sz="2400" dirty="0"/>
              <a:t>All tiles are loaded into an array</a:t>
            </a:r>
          </a:p>
          <a:p>
            <a:r>
              <a:rPr lang="en-US" sz="2400" dirty="0"/>
              <a:t>When a player moves through a tile's trigger volume, a new tile spawns at the current end of the track, on the Attach Point</a:t>
            </a:r>
          </a:p>
          <a:p>
            <a:r>
              <a:rPr lang="en-US" sz="2400" dirty="0"/>
              <a:t>When the kill cloud moves through a tile's trigger volume, the tile will </a:t>
            </a:r>
            <a:r>
              <a:rPr lang="en-US" sz="2400" dirty="0" err="1"/>
              <a:t>despawn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18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6209</TotalTime>
  <Words>625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Project: Lance</vt:lpstr>
      <vt:lpstr>Game Overview</vt:lpstr>
      <vt:lpstr>Core Game Components</vt:lpstr>
      <vt:lpstr>Turning Single-Player  into Multiplayer</vt:lpstr>
      <vt:lpstr>Unique Characters</vt:lpstr>
      <vt:lpstr>Dynamic Level System</vt:lpstr>
      <vt:lpstr>Priority Level Loading Algorithm</vt:lpstr>
      <vt:lpstr>Dynamic Loading</vt:lpstr>
      <vt:lpstr>Dynamic Loading cont.</vt:lpstr>
      <vt:lpstr>Increasing Difficulty</vt:lpstr>
      <vt:lpstr>Menu system &amp; data storage</vt:lpstr>
      <vt:lpstr>Technical Decisions</vt:lpstr>
      <vt:lpstr>Game Engine Choice</vt:lpstr>
      <vt:lpstr>Benefits of Unreal Engine 4</vt:lpstr>
      <vt:lpstr>C++ vs. Blueprint Visual Scripting</vt:lpstr>
      <vt:lpstr>Refactoring to C++</vt:lpstr>
      <vt:lpstr>PowerPoint Presentation</vt:lpstr>
      <vt:lpstr>Efficiency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Lance</dc:title>
  <dc:creator>Matty</dc:creator>
  <cp:lastModifiedBy>Connor Loftus</cp:lastModifiedBy>
  <cp:revision>26</cp:revision>
  <dcterms:created xsi:type="dcterms:W3CDTF">2018-04-10T16:47:57Z</dcterms:created>
  <dcterms:modified xsi:type="dcterms:W3CDTF">2018-04-24T16:39:15Z</dcterms:modified>
</cp:coreProperties>
</file>