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Stakeholder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Generated by Requirements Gathering Agent v2.1.2</a:t>
            </a:r>
            <a:br/>
            <a:r>
              <a:rPr b="1"/>
              <a:t>Category:</a:t>
            </a:r>
            <a:r>
              <a:rPr/>
              <a:t> stakeholder-management</a:t>
            </a:r>
            <a:br/>
            <a:r>
              <a:rPr b="1"/>
              <a:t>Generated:</a:t>
            </a:r>
            <a:r>
              <a:rPr/>
              <a:t> 2025-06-10T08:19:15.591Z</a:t>
            </a:r>
            <a:br/>
            <a:r>
              <a:rPr b="1"/>
              <a:t>Description:</a:t>
            </a:r>
            <a:r>
              <a:rPr/>
              <a:t> PMBOK Stakeholder Analysis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Stakeholder Analysis: Requirements Gathering Agent Project</a:t>
            </a:r>
          </a:p>
          <a:p>
            <a:pPr lvl="0" indent="0" marL="0">
              <a:buNone/>
            </a:pPr>
            <a:r>
              <a:rPr b="1"/>
              <a:t>Project:</a:t>
            </a:r>
            <a:r>
              <a:rPr/>
              <a:t> Requirements Gathering Agent</a:t>
            </a:r>
          </a:p>
          <a:p>
            <a:pPr lvl="0" indent="0" marL="0">
              <a:buNone/>
            </a:pPr>
            <a:r>
              <a:rPr b="1"/>
              <a:t>Date:</a:t>
            </a:r>
            <a:r>
              <a:rPr/>
              <a:t> October 26, 2024</a:t>
            </a:r>
          </a:p>
          <a:p>
            <a:pPr lvl="0" indent="0" marL="0">
              <a:buNone/>
            </a:pPr>
            <a:r>
              <a:rPr b="1"/>
              <a:t>Prepared by:</a:t>
            </a:r>
            <a:r>
              <a:rPr/>
              <a:t> [Your Name/Team Name]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1. Stakeholder Identification</a:t>
            </a:r>
          </a:p>
          <a:p>
            <a:pPr lvl="0" indent="0" marL="0">
              <a:buNone/>
            </a:pPr>
            <a:r>
              <a:rPr/>
              <a:t>The following table identifies key stakeholders for the Requirements Gathering Agent project, categorized by their role and influence: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900"/>
                <a:gridCol w="711200"/>
                <a:gridCol w="2819400"/>
                <a:gridCol w="393700"/>
                <a:gridCol w="7112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Stakeholder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Group/Individual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Developers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Internal, Primary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Core development team responsible for building and maintaining the agent.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Internal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Group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Product Owner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Internal, Primary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Defines product vision, prioritizes features, and manages the product backlog.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Internal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Individual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PMO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Internal, Secondary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Project Management Office, providing oversight and governance.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Internal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Group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Marketing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Internal, Secondary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Responsible for promoting and marketing the Requirements Gathering Agent.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Internal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Group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Business Analysts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Internal, Secondary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Responsible for analyzing project requirements and translating business needs.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Internal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Group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End-Users (Project Managers, Business Analysts)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External, Primary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Project managers and business analysts who use the Requirements Gathering Agent.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External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Group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Azure/Google/GitHub/Ollama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External, Secondary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Providers of AI services integrated into the Requirements Gathering Agent.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External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Organization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2. Stakeholder Assessment</a:t>
            </a:r>
          </a:p>
          <a:p>
            <a:pPr lvl="0" indent="0" marL="0">
              <a:buNone/>
            </a:pPr>
            <a:r>
              <a:rPr b="1"/>
              <a:t>Power/Interest Grid: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900"/>
                <a:gridCol w="2247900"/>
                <a:gridCol w="22479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High Interest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Low Interest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High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End-Users (PMs, BAs), Developers, Product Owner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PMO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Low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Marketing, Business Analysts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Azure/Google/GitHub/Ollama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Influence/Impact Matrix:</a:t>
            </a:r>
            <a:r>
              <a:rPr/>
              <a:t> (Illustrative example - specific scores would be determined through stakeholder interviews and analysis)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800"/>
                <a:gridCol w="1701800"/>
                <a:gridCol w="17018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Stakeholder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Influence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Impact Score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End-Users (PMs, BAs)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Developers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Product Owner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PMO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Marketing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Business Analysts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Azure/Google/GitHub/Ollama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Stakeholder Attitudes &amp; Engagement:</a:t>
            </a:r>
          </a:p>
          <a:p>
            <a:pPr lvl="0"/>
            <a:r>
              <a:rPr b="1"/>
              <a:t>End-Users (PMs, BAs):</a:t>
            </a:r>
            <a:r>
              <a:rPr/>
              <a:t> High interest, initially neutral to slightly positive attitude. Engagement requires demonstrations, feedback sessions, and clear documentation.</a:t>
            </a:r>
          </a:p>
          <a:p>
            <a:pPr lvl="0"/>
            <a:r>
              <a:rPr b="1"/>
              <a:t>Developers:</a:t>
            </a:r>
            <a:r>
              <a:rPr/>
              <a:t> High interest and supportive. Engagement through regular stand-ups, code reviews, and sprint planning.</a:t>
            </a:r>
          </a:p>
          <a:p>
            <a:pPr lvl="0"/>
            <a:r>
              <a:rPr b="1"/>
              <a:t>Product Owner:</a:t>
            </a:r>
            <a:r>
              <a:rPr/>
              <a:t> Highly supportive and actively engaged. Regular meetings and priority setting are crucial.</a:t>
            </a:r>
          </a:p>
          <a:p>
            <a:pPr lvl="0"/>
            <a:r>
              <a:rPr b="1"/>
              <a:t>PMO:</a:t>
            </a:r>
            <a:r>
              <a:rPr/>
              <a:t> Moderate interest, requiring regular updates and adherence to reporting requirements.</a:t>
            </a:r>
          </a:p>
          <a:p>
            <a:pPr lvl="0"/>
            <a:r>
              <a:rPr b="1"/>
              <a:t>Marketing:</a:t>
            </a:r>
            <a:r>
              <a:rPr/>
              <a:t> Moderate interest, focused on success metrics and marketing materials.</a:t>
            </a:r>
          </a:p>
          <a:p>
            <a:pPr lvl="0"/>
            <a:r>
              <a:rPr b="1"/>
              <a:t>Business Analysts:</a:t>
            </a:r>
            <a:r>
              <a:rPr/>
              <a:t> Moderate interest, providing requirements and feedback during development.</a:t>
            </a:r>
          </a:p>
          <a:p>
            <a:pPr lvl="0"/>
            <a:r>
              <a:rPr b="1"/>
              <a:t>Azure/Google/GitHub/Ollama:</a:t>
            </a:r>
            <a:r>
              <a:rPr/>
              <a:t> Low direct engagement; focus is on API stability and service level agreements.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3. Stakeholder Prioritization</a:t>
            </a:r>
          </a:p>
          <a:p>
            <a:pPr lvl="0"/>
            <a:r>
              <a:rPr b="1"/>
              <a:t>High Priority:</a:t>
            </a:r>
            <a:r>
              <a:rPr/>
              <a:t> End-Users (PMs, BAs), Developers, Product Owner</a:t>
            </a:r>
          </a:p>
          <a:p>
            <a:pPr lvl="0"/>
            <a:r>
              <a:rPr b="1"/>
              <a:t>Medium Priority:</a:t>
            </a:r>
            <a:r>
              <a:rPr/>
              <a:t> PMO, Marketing, Business Analysts</a:t>
            </a:r>
          </a:p>
          <a:p>
            <a:pPr lvl="0"/>
            <a:r>
              <a:rPr b="1"/>
              <a:t>Low Priority:</a:t>
            </a:r>
            <a:r>
              <a:rPr/>
              <a:t> Azure/Google/GitHub/Ollama (managed via SLAs and API documentation)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4. Stakeholder Requirements and Expectations</a:t>
            </a:r>
          </a:p>
          <a:p>
            <a:pPr lvl="0"/>
            <a:r>
              <a:rPr b="1"/>
              <a:t>End-Users (PMs, BAs):</a:t>
            </a:r>
            <a:r>
              <a:rPr/>
              <a:t> Accurate, efficient, easy-to-use tool generating PMBOK-compliant documents; reliable AI integration; comprehensive documentation and support.</a:t>
            </a:r>
          </a:p>
          <a:p>
            <a:pPr lvl="0"/>
            <a:r>
              <a:rPr b="1"/>
              <a:t>Developers:</a:t>
            </a:r>
            <a:r>
              <a:rPr/>
              <a:t> Clear requirements, well-defined architecture, maintainable codebase, timely feedback, and appropriate tools/resources.</a:t>
            </a:r>
          </a:p>
          <a:p>
            <a:pPr lvl="0"/>
            <a:r>
              <a:rPr b="1"/>
              <a:t>Product Owner:</a:t>
            </a:r>
            <a:r>
              <a:rPr/>
              <a:t> On-time delivery, adherence to budget, high-quality product meeting market needs, successful launch and adoption.</a:t>
            </a:r>
          </a:p>
          <a:p>
            <a:pPr lvl="0"/>
            <a:r>
              <a:rPr b="1"/>
              <a:t>PMO:</a:t>
            </a:r>
            <a:r>
              <a:rPr/>
              <a:t> Project adherence to schedule, budget, and risk management plans; regular reporting and communication.</a:t>
            </a:r>
          </a:p>
          <a:p>
            <a:pPr lvl="0"/>
            <a:r>
              <a:rPr b="1"/>
              <a:t>Marketing:</a:t>
            </a:r>
            <a:r>
              <a:rPr/>
              <a:t> Marketing materials, success metrics, and a strong value proposition for the product launch.</a:t>
            </a:r>
          </a:p>
          <a:p>
            <a:pPr lvl="0"/>
            <a:r>
              <a:rPr b="1"/>
              <a:t>Business Analysts:</a:t>
            </a:r>
            <a:r>
              <a:rPr/>
              <a:t> Accurate translation of business requirements into technical specifications.</a:t>
            </a:r>
          </a:p>
          <a:p>
            <a:pPr lvl="0"/>
            <a:r>
              <a:rPr b="1"/>
              <a:t>Azure/Google/GitHub/Ollama:</a:t>
            </a:r>
            <a:r>
              <a:rPr/>
              <a:t> Stable and reliable API services meeting performance requirements.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5. Communication Preferences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473200"/>
                <a:gridCol w="812800"/>
                <a:gridCol w="17526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Stakeholder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Preferred Communication Method(s)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Information Requirements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End-Users (PMs, BAs)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Email, Online Forums, Documentation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Monthly, On-Demand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User guides, tutorials, release notes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Developers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Daily Stand-ups, Slack, Code Reviews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Daily, Weekly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Technical specifications, code changes, bug reports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Product Owner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Weekly meetings, Email, Jira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Weekly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Progress reports, backlog updates, risk assessments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PMO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Weekly reports, Email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Weekly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Status reports, risk register, budget updates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Marketing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Email, Presentations, Marketing Reports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Monthly, Ad-hoc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Marketing materials, launch plans, success metrics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Business Analysts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Email, Meetings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Bi-weekly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Requirements documents, feedback on specifications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Azure/Google/GitHub/Ollama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API documentation, Service Level Agreements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As needed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API updates, service outages, performance reports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6. Engagement Strategies</a:t>
            </a:r>
          </a:p>
          <a:p>
            <a:pPr lvl="0"/>
            <a:r>
              <a:rPr b="1"/>
              <a:t>High-Influence Stakeholders:</a:t>
            </a:r>
            <a:r>
              <a:rPr/>
              <a:t> Regular meetings, proactive communication, feedback loops, and early involvement in design and testing.</a:t>
            </a:r>
          </a:p>
          <a:p>
            <a:pPr lvl="0"/>
            <a:r>
              <a:rPr b="1"/>
              <a:t>Resistant Stakeholders:</a:t>
            </a:r>
            <a:r>
              <a:rPr/>
              <a:t> Address concerns directly, provide clear rationale, demonstrate value, and offer training/support.</a:t>
            </a:r>
          </a:p>
          <a:p>
            <a:pPr lvl="0"/>
            <a:r>
              <a:rPr b="1"/>
              <a:t>Champions:</a:t>
            </a:r>
            <a:r>
              <a:rPr/>
              <a:t> Maintain open communication, acknowledge contributions, and involve them in key decision-making processes.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7. Risk Assessment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330200"/>
                <a:gridCol w="381000"/>
                <a:gridCol w="2222500"/>
                <a:gridCol w="12446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Probability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Mitigation 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Contingency Plan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AI provider API issues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Medium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High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Multiple AI provider support; robust error handling and fallback mechanisms.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Switch to alternative provider; manual intervention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Stakeholder resistance to adoption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Low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Medium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Demonstrations, training, clear communication of benefits.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Targeted marketing campaigns; adjusted release plan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Scope creep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Medium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High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Formal scope management process; change control board.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Prioritize features based on stakeholder needs; adjust budget/timeline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Delays in AI model training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Low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Medium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Close collaboration with AI provider; contingency plans for model availability.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Use alternative models or simpler algorithms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Insufficient resources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Low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Medium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Resource allocation planning; contingency budget.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Adjust project scope; negotiate timeline extension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stakeholder analysis provides a framework for effective stakeholder management throughout the Requirements Gathering Agent project. Regular updates and adjustments to this document will be necessary to reflect evolving stakeholder needs and project circumstances.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2025-06-10T15:33:51Z</dcterms:created>
  <dcterms:modified xsi:type="dcterms:W3CDTF">2025-06-10T15:33:51Z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