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Acceptance Criteria</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technical-analysis</a:t>
            </a:r>
            <a:br/>
            <a:r>
              <a:rPr b="1"/>
              <a:t>Generated:</a:t>
            </a:r>
            <a:r>
              <a:rPr/>
              <a:t> 2025-06-10T08:18:25.448Z</a:t>
            </a:r>
            <a:br/>
            <a:r>
              <a:rPr b="1"/>
              <a:t>Description:</a:t>
            </a:r>
            <a:r>
              <a:rPr/>
              <a:t> Comprehensive acceptance criteria and validation methods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Acceptance Criteria for Requirements Gathering Agent</a:t>
            </a:r>
          </a:p>
          <a:p>
            <a:pPr lvl="0" indent="0" marL="0">
              <a:buNone/>
            </a:pPr>
            <a:r>
              <a:rPr/>
              <a:t>These acceptance criteria are structured using the Given-When-Then format and categorized by feature. They address both functional and non-functional requirements.</a:t>
            </a:r>
          </a:p>
          <a:p>
            <a:pPr lvl="0" indent="0" marL="0">
              <a:buNone/>
            </a:pPr>
            <a:r>
              <a:rPr b="1"/>
              <a:t>I. Core Functionality: PMBOK Document Generation</a:t>
            </a:r>
          </a:p>
          <a:p>
            <a:pPr lvl="0"/>
            <a:r>
              <a:rPr b="1"/>
              <a:t>Requirement:</a:t>
            </a:r>
            <a:r>
              <a:rPr/>
              <a:t> Generate a complete PMBOK document suite (29 documents).</a:t>
            </a:r>
          </a:p>
          <a:p>
            <a:pPr lvl="1"/>
            <a:r>
              <a:rPr b="1"/>
              <a:t>Given</a:t>
            </a:r>
            <a:r>
              <a:rPr/>
              <a:t> a valid project README.md file and associated project documentation (as defined in “Supported Project Structures”),</a:t>
            </a:r>
          </a:p>
          <a:p>
            <a:pPr lvl="1"/>
            <a:r>
              <a:rPr b="1"/>
              <a:t>When</a:t>
            </a:r>
            <a:r>
              <a:rPr/>
              <a:t> the </a:t>
            </a:r>
            <a:r>
              <a:rPr>
                <a:latin typeface="Courier"/>
              </a:rPr>
              <a:t>requirements-gathering-agent</a:t>
            </a:r>
            <a:r>
              <a:rPr/>
              <a:t> command is executed without any optional flags,</a:t>
            </a:r>
          </a:p>
          <a:p>
            <a:pPr lvl="1"/>
            <a:r>
              <a:rPr b="1"/>
              <a:t>Then</a:t>
            </a:r>
            <a:r>
              <a:rPr/>
              <a:t> 29 PMBOK-compliant documents are generated in the </a:t>
            </a:r>
            <a:r>
              <a:rPr>
                <a:latin typeface="Courier"/>
              </a:rPr>
              <a:t>generated-documents</a:t>
            </a:r>
            <a:r>
              <a:rPr/>
              <a:t> directory, with each document containing the appropriate sections and content based on the provided project context. The directory structure should match the specified output structure. All generated files must be valid markdown files.</a:t>
            </a:r>
          </a:p>
          <a:p>
            <a:pPr lvl="1"/>
            <a:r>
              <a:rPr b="1"/>
              <a:t>Given</a:t>
            </a:r>
            <a:r>
              <a:rPr/>
              <a:t> a project with minimal documentation (only a README.md),</a:t>
            </a:r>
          </a:p>
          <a:p>
            <a:pPr lvl="1"/>
            <a:r>
              <a:rPr b="1"/>
              <a:t>When</a:t>
            </a:r>
            <a:r>
              <a:rPr/>
              <a:t> the </a:t>
            </a:r>
            <a:r>
              <a:rPr>
                <a:latin typeface="Courier"/>
              </a:rPr>
              <a:t>requirements-gathering-agent</a:t>
            </a:r>
            <a:r>
              <a:rPr/>
              <a:t> command is executed,</a:t>
            </a:r>
          </a:p>
          <a:p>
            <a:pPr lvl="1"/>
            <a:r>
              <a:rPr b="1"/>
              <a:t>Then</a:t>
            </a:r>
            <a:r>
              <a:rPr/>
              <a:t> the generated documents should contain placeholder content or appropriate messages indicating insufficient information, rather than failing or producing nonsensical output.</a:t>
            </a:r>
          </a:p>
          <a:p>
            <a:pPr lvl="0"/>
            <a:r>
              <a:rPr b="1"/>
              <a:t>Requirement:</a:t>
            </a:r>
            <a:r>
              <a:rPr/>
              <a:t> Generate documents with PMBOK 7.0 validation.</a:t>
            </a:r>
          </a:p>
          <a:p>
            <a:pPr lvl="1"/>
            <a:r>
              <a:rPr b="1"/>
              <a:t>Given</a:t>
            </a:r>
            <a:r>
              <a:rPr/>
              <a:t> a project README.md and associated documentation,</a:t>
            </a:r>
          </a:p>
          <a:p>
            <a:pPr lvl="1"/>
            <a:r>
              <a:rPr b="1"/>
              <a:t>When</a:t>
            </a:r>
            <a:r>
              <a:rPr/>
              <a:t> the </a:t>
            </a:r>
            <a:r>
              <a:rPr>
                <a:latin typeface="Courier"/>
              </a:rPr>
              <a:t>requirements-gathering-agent --validate-pmbok</a:t>
            </a:r>
            <a:r>
              <a:rPr/>
              <a:t> command is executed,</a:t>
            </a:r>
          </a:p>
          <a:p>
            <a:pPr lvl="1"/>
            <a:r>
              <a:rPr b="1"/>
              <a:t>Then</a:t>
            </a:r>
            <a:r>
              <a:rPr/>
              <a:t> all generated documents are validated against PMBOK 7.0 standards. A validation report (e.g., JSON or text file) is generated indicating compliance status for each document, including specific areas needing improvement. The report should include a summary of overall compliance and a score (0-100).</a:t>
            </a:r>
          </a:p>
          <a:p>
            <a:pPr lvl="0"/>
            <a:r>
              <a:rPr b="1"/>
              <a:t>Requirement:</a:t>
            </a:r>
            <a:r>
              <a:rPr/>
              <a:t> Generate documents with comprehensive validation and quality assessment.</a:t>
            </a:r>
          </a:p>
          <a:p>
            <a:pPr lvl="1"/>
            <a:r>
              <a:rPr b="1"/>
              <a:t>Given</a:t>
            </a:r>
            <a:r>
              <a:rPr/>
              <a:t> a project README.md and associated documentation,</a:t>
            </a:r>
          </a:p>
          <a:p>
            <a:pPr lvl="1"/>
            <a:r>
              <a:rPr b="1"/>
              <a:t>When</a:t>
            </a:r>
            <a:r>
              <a:rPr/>
              <a:t> the </a:t>
            </a:r>
            <a:r>
              <a:rPr>
                <a:latin typeface="Courier"/>
              </a:rPr>
              <a:t>requirements-gathering-agent --generate-with-validation</a:t>
            </a:r>
            <a:r>
              <a:rPr/>
              <a:t> command is executed,</a:t>
            </a:r>
          </a:p>
          <a:p>
            <a:pPr lvl="1"/>
            <a:r>
              <a:rPr b="1"/>
              <a:t>Then</a:t>
            </a:r>
            <a:r>
              <a:rPr/>
              <a:t> all generated documents undergo PMBOK 7.0 validation and a quality assessment (0-100 score) based on structure, content, and terminology. A detailed report is generated, providing scores and actionable recommendations for improvement for each document.</a:t>
            </a:r>
          </a:p>
          <a:p>
            <a:pPr lvl="0"/>
            <a:r>
              <a:rPr b="1"/>
              <a:t>Requirement:</a:t>
            </a:r>
            <a:r>
              <a:rPr/>
              <a:t> Support selective document generation.</a:t>
            </a:r>
          </a:p>
          <a:p>
            <a:pPr lvl="1"/>
            <a:r>
              <a:rPr b="1"/>
              <a:t>Given</a:t>
            </a:r>
            <a:r>
              <a:rPr/>
              <a:t> the command-line options </a:t>
            </a:r>
            <a:r>
              <a:rPr>
                <a:latin typeface="Courier"/>
              </a:rPr>
              <a:t>--core-only</a:t>
            </a:r>
            <a:r>
              <a:rPr/>
              <a:t>, </a:t>
            </a:r>
            <a:r>
              <a:rPr>
                <a:latin typeface="Courier"/>
              </a:rPr>
              <a:t>--management-plans</a:t>
            </a:r>
            <a:r>
              <a:rPr/>
              <a:t>, </a:t>
            </a:r>
            <a:r>
              <a:rPr>
                <a:latin typeface="Courier"/>
              </a:rPr>
              <a:t>--planning-artifacts</a:t>
            </a:r>
            <a:r>
              <a:rPr/>
              <a:t>, </a:t>
            </a:r>
            <a:r>
              <a:rPr>
                <a:latin typeface="Courier"/>
              </a:rPr>
              <a:t>--technical-analysis</a:t>
            </a:r>
            <a:r>
              <a:rPr/>
              <a:t>, </a:t>
            </a:r>
            <a:r>
              <a:rPr>
                <a:latin typeface="Courier"/>
              </a:rPr>
              <a:t>--generate-stakeholder</a:t>
            </a:r>
            <a:r>
              <a:rPr/>
              <a:t>,</a:t>
            </a:r>
          </a:p>
          <a:p>
            <a:pPr lvl="1"/>
            <a:r>
              <a:rPr b="1"/>
              <a:t>When</a:t>
            </a:r>
            <a:r>
              <a:rPr/>
              <a:t> these options are used with the </a:t>
            </a:r>
            <a:r>
              <a:rPr>
                <a:latin typeface="Courier"/>
              </a:rPr>
              <a:t>requirements-gathering-agent</a:t>
            </a:r>
            <a:r>
              <a:rPr/>
              <a:t> command,</a:t>
            </a:r>
          </a:p>
          <a:p>
            <a:pPr lvl="1"/>
            <a:r>
              <a:rPr b="1"/>
              <a:t>Then</a:t>
            </a:r>
            <a:r>
              <a:rPr/>
              <a:t> only the specified categories of PMBOK documents are generated.</a:t>
            </a:r>
          </a:p>
          <a:p>
            <a:pPr lvl="0" indent="0" marL="0">
              <a:buNone/>
            </a:pPr>
            <a:r>
              <a:rPr b="1"/>
              <a:t>II. Enhanced Project Analysis</a:t>
            </a:r>
          </a:p>
          <a:p>
            <a:pPr lvl="0"/>
            <a:r>
              <a:rPr b="1"/>
              <a:t>Requirement:</a:t>
            </a:r>
            <a:r>
              <a:rPr/>
              <a:t> Discover and analyze all relevant markdown files beyond README.md.</a:t>
            </a:r>
          </a:p>
          <a:p>
            <a:pPr lvl="1"/>
            <a:r>
              <a:rPr b="1"/>
              <a:t>Given</a:t>
            </a:r>
            <a:r>
              <a:rPr/>
              <a:t> a project directory structure containing markdown files in common documentation locations (as specified in “Supported Project Structures”),</a:t>
            </a:r>
          </a:p>
          <a:p>
            <a:pPr lvl="1"/>
            <a:r>
              <a:rPr b="1"/>
              <a:t>When</a:t>
            </a:r>
            <a:r>
              <a:rPr/>
              <a:t> the </a:t>
            </a:r>
            <a:r>
              <a:rPr>
                <a:latin typeface="Courier"/>
              </a:rPr>
              <a:t>requirements-gathering-agent</a:t>
            </a:r>
            <a:r>
              <a:rPr/>
              <a:t> command is executed,</a:t>
            </a:r>
          </a:p>
          <a:p>
            <a:pPr lvl="1"/>
            <a:r>
              <a:rPr b="1"/>
              <a:t>Then</a:t>
            </a:r>
            <a:r>
              <a:rPr/>
              <a:t> the tool should automatically discover and process all relevant markdown files within the specified directory structure, up to three levels deep, excluding system directories and generated content. A log should be produced detailing the discovered files and their relevance scores.</a:t>
            </a:r>
          </a:p>
          <a:p>
            <a:pPr lvl="0"/>
            <a:r>
              <a:rPr b="1"/>
              <a:t>Requirement:</a:t>
            </a:r>
            <a:r>
              <a:rPr/>
              <a:t> Assign relevance scores (0-100) to discovered files.</a:t>
            </a:r>
          </a:p>
          <a:p>
            <a:pPr lvl="1"/>
            <a:r>
              <a:rPr b="1"/>
              <a:t>Given</a:t>
            </a:r>
            <a:r>
              <a:rPr/>
              <a:t> a set of discovered markdown files,</a:t>
            </a:r>
          </a:p>
          <a:p>
            <a:pPr lvl="1"/>
            <a:r>
              <a:rPr b="1"/>
              <a:t>When</a:t>
            </a:r>
            <a:r>
              <a:rPr/>
              <a:t> the project analysis is performed,</a:t>
            </a:r>
          </a:p>
          <a:p>
            <a:pPr lvl="1"/>
            <a:r>
              <a:rPr b="1"/>
              <a:t>Then</a:t>
            </a:r>
            <a:r>
              <a:rPr/>
              <a:t> each file is assigned a relevance score (0-100) based on content relevance, file location, naming patterns, content structure, and content depth. The scoring methodology should be documented and transparent.</a:t>
            </a:r>
          </a:p>
          <a:p>
            <a:pPr lvl="0"/>
            <a:r>
              <a:rPr b="1"/>
              <a:t>Requirement:</a:t>
            </a:r>
            <a:r>
              <a:rPr/>
              <a:t> Intelligently categorize discovered files.</a:t>
            </a:r>
          </a:p>
          <a:p>
            <a:pPr lvl="1"/>
            <a:r>
              <a:rPr b="1"/>
              <a:t>Given</a:t>
            </a:r>
            <a:r>
              <a:rPr/>
              <a:t> a set of discovered markdown files with relevance scores,</a:t>
            </a:r>
          </a:p>
          <a:p>
            <a:pPr lvl="1"/>
            <a:r>
              <a:rPr b="1"/>
              <a:t>When</a:t>
            </a:r>
            <a:r>
              <a:rPr/>
              <a:t> the project analysis is performed,</a:t>
            </a:r>
          </a:p>
          <a:p>
            <a:pPr lvl="1"/>
            <a:r>
              <a:rPr b="1"/>
              <a:t>Then</a:t>
            </a:r>
            <a:r>
              <a:rPr/>
              <a:t> files are categorized into: Primary, Planning, Development, Documentation, and Other. The categorization should be consistent and reflect the file’s content and relevance to the project.</a:t>
            </a:r>
          </a:p>
          <a:p>
            <a:pPr lvl="0" indent="0" marL="0">
              <a:buNone/>
            </a:pPr>
            <a:r>
              <a:rPr b="1"/>
              <a:t>III. Enhanced Context Manager</a:t>
            </a:r>
          </a:p>
          <a:p>
            <a:pPr lvl="0"/>
            <a:r>
              <a:rPr b="1"/>
              <a:t>Requirement:</a:t>
            </a:r>
            <a:r>
              <a:rPr/>
              <a:t> Utilize up to 90% context for large language models (e.g., Gemini 1.5 Pro).</a:t>
            </a:r>
          </a:p>
          <a:p>
            <a:pPr lvl="1"/>
            <a:r>
              <a:rPr b="1"/>
              <a:t>Given</a:t>
            </a:r>
            <a:r>
              <a:rPr/>
              <a:t> a large language model with a 2M token context window (e.g., Gemini 1.5 Pro) is configured,</a:t>
            </a:r>
          </a:p>
          <a:p>
            <a:pPr lvl="1"/>
            <a:r>
              <a:rPr b="1"/>
              <a:t>When</a:t>
            </a:r>
            <a:r>
              <a:rPr/>
              <a:t> the </a:t>
            </a:r>
            <a:r>
              <a:rPr>
                <a:latin typeface="Courier"/>
              </a:rPr>
              <a:t>requirements-gathering-agent</a:t>
            </a:r>
            <a:r>
              <a:rPr/>
              <a:t> command is executed,</a:t>
            </a:r>
          </a:p>
          <a:p>
            <a:pPr lvl="1"/>
            <a:r>
              <a:rPr b="1"/>
              <a:t>Then</a:t>
            </a:r>
            <a:r>
              <a:rPr/>
              <a:t> the Enhanced Context Manager should utilize up to 90% of the available context window for document generation. A report should detail the context utilization for each document.</a:t>
            </a:r>
          </a:p>
          <a:p>
            <a:pPr lvl="0"/>
            <a:r>
              <a:rPr b="1"/>
              <a:t>Requirement:</a:t>
            </a:r>
            <a:r>
              <a:rPr/>
              <a:t> Adapt context strategy based on AI model capabilities.</a:t>
            </a:r>
          </a:p>
          <a:p>
            <a:pPr lvl="1"/>
            <a:r>
              <a:rPr b="1"/>
              <a:t>Given</a:t>
            </a:r>
            <a:r>
              <a:rPr/>
              <a:t> different AI models (e.g., GPT-4, Gemini 1.5 Pro, Claude) are configured,</a:t>
            </a:r>
          </a:p>
          <a:p>
            <a:pPr lvl="1"/>
            <a:r>
              <a:rPr b="1"/>
              <a:t>When</a:t>
            </a:r>
            <a:r>
              <a:rPr/>
              <a:t> the </a:t>
            </a:r>
            <a:r>
              <a:rPr>
                <a:latin typeface="Courier"/>
              </a:rPr>
              <a:t>requirements-gathering-agent</a:t>
            </a:r>
            <a:r>
              <a:rPr/>
              <a:t> command is executed,</a:t>
            </a:r>
          </a:p>
          <a:p>
            <a:pPr lvl="1"/>
            <a:r>
              <a:rPr b="1"/>
              <a:t>Then</a:t>
            </a:r>
            <a:r>
              <a:rPr/>
              <a:t> the Enhanced Context Manager should automatically adapt its context strategy (3-phase approach) to optimize context utilization for each model type, maximizing accuracy without exceeding token limits. A report should show the selected strategy and context utilization for each model.</a:t>
            </a:r>
          </a:p>
          <a:p>
            <a:pPr lvl="0"/>
            <a:r>
              <a:rPr b="1"/>
              <a:t>Requirement:</a:t>
            </a:r>
            <a:r>
              <a:rPr/>
              <a:t> Provide detailed context reports and metrics.</a:t>
            </a:r>
          </a:p>
          <a:p>
            <a:pPr lvl="1"/>
            <a:r>
              <a:rPr b="1"/>
              <a:t>Given</a:t>
            </a:r>
            <a:r>
              <a:rPr/>
              <a:t> the command-line options </a:t>
            </a:r>
            <a:r>
              <a:rPr>
                <a:latin typeface="Courier"/>
              </a:rPr>
              <a:t>--context-report</a:t>
            </a:r>
            <a:r>
              <a:rPr/>
              <a:t>, </a:t>
            </a:r>
            <a:r>
              <a:rPr>
                <a:latin typeface="Courier"/>
              </a:rPr>
              <a:t>--analyze-context</a:t>
            </a:r>
            <a:r>
              <a:rPr/>
              <a:t>, </a:t>
            </a:r>
            <a:r>
              <a:rPr>
                <a:latin typeface="Courier"/>
              </a:rPr>
              <a:t>--context-metrics</a:t>
            </a:r>
            <a:r>
              <a:rPr/>
              <a:t>,</a:t>
            </a:r>
          </a:p>
          <a:p>
            <a:pPr lvl="1"/>
            <a:r>
              <a:rPr b="1"/>
              <a:t>When</a:t>
            </a:r>
            <a:r>
              <a:rPr/>
              <a:t> these options are used,</a:t>
            </a:r>
          </a:p>
          <a:p>
            <a:pPr lvl="1"/>
            <a:r>
              <a:rPr b="1"/>
              <a:t>Then</a:t>
            </a:r>
            <a:r>
              <a:rPr/>
              <a:t> the tool provides detailed reports on context utilization, performance metrics, and optimization recommendations.</a:t>
            </a:r>
          </a:p>
          <a:p>
            <a:pPr lvl="0" indent="0" marL="0">
              <a:buNone/>
            </a:pPr>
            <a:r>
              <a:rPr b="1"/>
              <a:t>IV. Error Handling and Robustness</a:t>
            </a:r>
          </a:p>
          <a:p>
            <a:pPr lvl="0"/>
            <a:r>
              <a:rPr b="1"/>
              <a:t>Requirement:</a:t>
            </a:r>
            <a:r>
              <a:rPr/>
              <a:t> Handle API errors and retries.</a:t>
            </a:r>
          </a:p>
          <a:p>
            <a:pPr lvl="1"/>
            <a:r>
              <a:rPr b="1"/>
              <a:t>Given</a:t>
            </a:r>
            <a:r>
              <a:rPr/>
              <a:t> an API request to an AI provider fails (e.g., due to network issues or rate limits),</a:t>
            </a:r>
          </a:p>
          <a:p>
            <a:pPr lvl="1"/>
            <a:r>
              <a:rPr b="1"/>
              <a:t>When</a:t>
            </a:r>
            <a:r>
              <a:rPr/>
              <a:t> the </a:t>
            </a:r>
            <a:r>
              <a:rPr>
                <a:latin typeface="Courier"/>
              </a:rPr>
              <a:t>--with-retry</a:t>
            </a:r>
            <a:r>
              <a:rPr/>
              <a:t> option is used,</a:t>
            </a:r>
          </a:p>
          <a:p>
            <a:pPr lvl="1"/>
            <a:r>
              <a:rPr b="1"/>
              <a:t>Then</a:t>
            </a:r>
            <a:r>
              <a:rPr/>
              <a:t> the tool should automatically retry the failed request a specified number of times before reporting the error. The retry logic should include appropriate delays and error handling.</a:t>
            </a:r>
          </a:p>
          <a:p>
            <a:pPr lvl="0"/>
            <a:r>
              <a:rPr b="1"/>
              <a:t>Requirement:</a:t>
            </a:r>
            <a:r>
              <a:rPr/>
              <a:t> Provide informative error messages.</a:t>
            </a:r>
          </a:p>
          <a:p>
            <a:pPr lvl="1"/>
            <a:r>
              <a:rPr b="1"/>
              <a:t>Given</a:t>
            </a:r>
            <a:r>
              <a:rPr/>
              <a:t> any error occurs during execution (e.g., file access errors, API errors, validation errors),</a:t>
            </a:r>
          </a:p>
          <a:p>
            <a:pPr lvl="1"/>
            <a:r>
              <a:rPr b="1"/>
              <a:t>When</a:t>
            </a:r>
            <a:r>
              <a:rPr/>
              <a:t> the error occurs,</a:t>
            </a:r>
          </a:p>
          <a:p>
            <a:pPr lvl="1"/>
            <a:r>
              <a:rPr b="1"/>
              <a:t>Then</a:t>
            </a:r>
            <a:r>
              <a:rPr/>
              <a:t> the tool should provide clear and informative error messages to the user, indicating the nature of the error and suggesting possible solutions.</a:t>
            </a:r>
          </a:p>
          <a:p>
            <a:pPr lvl="0" indent="0" marL="0">
              <a:buNone/>
            </a:pPr>
            <a:r>
              <a:rPr b="1"/>
              <a:t>V. Non-Functional Requirements</a:t>
            </a:r>
          </a:p>
          <a:p>
            <a:pPr lvl="0"/>
            <a:r>
              <a:rPr b="1"/>
              <a:t>Performance:</a:t>
            </a:r>
            <a:r>
              <a:rPr/>
              <a:t> The tool should generate all 29 documents within a reasonable timeframe (e.g., under 10 minutes for a typical project) when using a high-performance AI provider. Performance testing should be conducted with varying project sizes and document generation options.</a:t>
            </a:r>
          </a:p>
          <a:p>
            <a:pPr lvl="0"/>
            <a:r>
              <a:rPr b="1"/>
              <a:t>Security:</a:t>
            </a:r>
            <a:r>
              <a:rPr/>
              <a:t> The tool should securely handle API keys and authentication credentials using environment variables and best practices. The code should be reviewed for security vulnerabilities.</a:t>
            </a:r>
          </a:p>
          <a:p>
            <a:pPr lvl="0"/>
            <a:r>
              <a:rPr b="1"/>
              <a:t>Usability:</a:t>
            </a:r>
            <a:r>
              <a:rPr/>
              <a:t> The CLI should be intuitive and easy to use, with clear documentation and helpful error messages. The generated documents should be well-formatted and easy to read.</a:t>
            </a:r>
          </a:p>
          <a:p>
            <a:pPr lvl="0" indent="0" marL="0">
              <a:buNone/>
            </a:pPr>
            <a:r>
              <a:rPr/>
              <a:t>These acceptance criteria provide a comprehensive framework for testing and validating the Requirements Gathering Agent. Specific test cases can be derived from these criteria to ensure complete coverage. Further criteria may be needed based on detailed user stories and edge case analysis.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2025-06-10T15:35:10Z</dcterms:created>
  <dcterms:modified xsi:type="dcterms:W3CDTF">2025-06-10T15:35:10Z</dcterms:modified>
</cp:coreProperties>
</file>

<file path=docProps/custom.xml><?xml version="1.0" encoding="utf-8"?>
<Properties xmlns="http://schemas.openxmlformats.org/officeDocument/2006/custom-properties" xmlns:vt="http://schemas.openxmlformats.org/officeDocument/2006/docPropsVTypes"/>
</file>