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063-D533-41FF-95E8-CE77B6DF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5D7E8-DFC2-4929-B2F8-C6434B63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F6BA-3679-4354-BF49-DC643CB9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E947-83C4-47A5-8535-2F611B6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FF63-BB25-4704-AE8C-71F3DF9E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CB0-B3B1-4936-B27F-5B0B0608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1E27-80F4-4110-8456-919DB41D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6AB4-E322-4F6E-8852-851AA001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F402-E24F-4499-B15E-01714529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15B-F364-40D6-B6F3-6760F0F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E839-7999-4B19-A155-019591EB0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AB7A-B2C6-46F4-9E2D-C5DF8B79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1A32-D0ED-411C-BF1E-97139B56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D5D4-4CAC-4257-8463-E072E627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B66A-0320-41C7-AAEA-C84F55EC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EE9-7C7D-4C6E-B625-8732E634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3DB7-BEE6-476C-8F83-5A5F30CC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2A15-C0E4-483F-9B3D-75D5314F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E2A5-A919-4FEE-A959-DAF3B50F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33D4-B71F-4AE2-B160-1B895DD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4207-4BB4-4374-960C-E2243619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6993-B46F-40FB-8344-D297CEF5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831A-1669-412E-8774-7A0CC235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5452-88CA-4B9F-9F16-FD58A665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E0EE-459E-4C01-96F0-3E77167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00C-0C6D-4B67-BC22-861FAE16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26F1-D89E-44EA-8755-BB501D9D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BB74-68D8-40FE-A9DC-4C460D79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D8F5-C994-4662-A5BB-8DF05167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9842-9C33-4A35-A493-E629D23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2AFD-B2D8-4988-BD23-917C393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D726-AF7D-4F63-AED1-04A81CC1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8D56-7D4E-4615-AED6-2906E58A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8CA5-67DD-4CB5-8D74-DD9E9CA3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3EA3-9252-4F14-B002-CB70122FF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3DB63-A982-4185-8A99-FCA506A4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62833-7C1C-4F3A-B8FB-397BA4B5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1D5C-8037-4FB8-82FC-536F188D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5B39C-7399-4C45-A97D-3872F58C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D37-6101-4398-99B6-AAB4CA6B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EAF01-8838-4223-B833-BF03ADBD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BFCA-661A-4A71-AD8B-62D68AB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2371A-64C3-4DDD-9724-29EE469B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9EF35-E951-42B2-9D96-FC124C9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9E424-71E8-4FE1-9DB8-B529A51B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DFC1-F579-4A6C-8303-9E57295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6675-4276-49A6-8B59-F1BA03A1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FFA2-7223-4951-BE42-25FA6E40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4F53-E111-4B74-9814-05C1795D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A9BC-0BAF-4413-84DD-9B1055DF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A201-5C3E-4F4A-92F1-BB5B36BF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BDAB-D2D5-4697-8CD8-E6EBCBD5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E372-B20E-438B-AB3F-3D03E0E4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5CF7A-AA08-4CDD-BE55-16C80CADF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D49C-261B-4E2D-9F13-BB1AD05C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BF5A-FD42-4530-A8BF-E0B0AA8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3C76-5BFA-4F62-A29C-AEE40819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6C2D-A616-4D26-8790-5849570E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B7B50-193C-44B0-BD2A-0D136739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C0390-1D39-41E3-A85F-56BCCB60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19A3-BE66-4965-9CDF-B7102893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561F-1FEE-4DF2-896F-67B7A6C5A0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73C6-B45A-4E13-8CC0-03489739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3AC3-8C23-4AC2-91EB-BDC91C6AA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368B-0DB4-4AE3-8FE9-C0ED43C2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video" Target="https://www.youtube.com/embed/zc2i77rAixU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5E7D-2A01-4DDE-ADA1-35C78BB7D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122363"/>
            <a:ext cx="9812784" cy="2387600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PhotinaMTW04-Regular" panose="0202050306030A030204" pitchFamily="18" charset="0"/>
              </a:rPr>
              <a:t>Backpacks </a:t>
            </a:r>
            <a:r>
              <a:rPr lang="en-US" sz="5500" dirty="0">
                <a:latin typeface="PhotinaMTW04-Regular" panose="0202050306030A030204" pitchFamily="18" charset="0"/>
              </a:rPr>
              <a:t>and</a:t>
            </a:r>
            <a:r>
              <a:rPr lang="en-US" sz="7000" dirty="0">
                <a:latin typeface="PhotinaMTW04-Regular" panose="0202050306030A030204" pitchFamily="18" charset="0"/>
              </a:rPr>
              <a:t> </a:t>
            </a:r>
            <a:r>
              <a:rPr lang="en-US" sz="7000" dirty="0" err="1">
                <a:latin typeface="PhotinaMTW04-Regular" panose="0202050306030A030204" pitchFamily="18" charset="0"/>
              </a:rPr>
              <a:t>BodyBags</a:t>
            </a:r>
            <a:endParaRPr lang="en-US" sz="7000" dirty="0">
              <a:latin typeface="PhotinaMTW04-Regular" panose="0202050306030A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EA12-0539-441F-9B0B-FEAD24816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rush Script MT" panose="020B0604020202020204" pitchFamily="66" charset="0"/>
              </a:rPr>
              <a:t>- Mathias Drgon -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0DE5A0A-23CE-479C-A66F-E993F328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3210616"/>
            <a:ext cx="1888236" cy="1888236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043A947B-F016-40DD-B8C0-FE8B5322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1720" y="3210616"/>
            <a:ext cx="1888236" cy="18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97D-49C2-4BB2-8261-AB10A36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rush Script MT" panose="020B0604020202020204" pitchFamily="66" charset="0"/>
              </a:rPr>
              <a:t>Our Team -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AE65-EC12-475D-AE12-A193AB02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Coding		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Creative Direction	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Art Direction	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PhotinaMTW04-Regular" panose="0202050306030A030204" pitchFamily="18" charset="0"/>
              </a:rPr>
              <a:t>PreFabrication</a:t>
            </a:r>
            <a:r>
              <a:rPr lang="en-US" dirty="0">
                <a:latin typeface="PhotinaMTW04-Regular" panose="0202050306030A030204" pitchFamily="18" charset="0"/>
              </a:rPr>
              <a:t>	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Assistant Dolly Grip 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Lead Designer		~ me, Mathias Drgon, </a:t>
            </a:r>
            <a:r>
              <a:rPr lang="en-US" dirty="0" err="1">
                <a:latin typeface="PhotinaMTW04-Regular" panose="0202050306030A030204" pitchFamily="18" charset="0"/>
              </a:rPr>
              <a:t>Ph.D</a:t>
            </a:r>
            <a:endParaRPr lang="en-US" dirty="0">
              <a:latin typeface="PhotinaMTW04-Regular" panose="0202050306030A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Music				~ </a:t>
            </a:r>
            <a:r>
              <a:rPr lang="en-US" dirty="0" err="1">
                <a:latin typeface="PhotinaMTW04-Regular" panose="0202050306030A030204" pitchFamily="18" charset="0"/>
              </a:rPr>
              <a:t>RichaadEB</a:t>
            </a:r>
            <a:r>
              <a:rPr lang="en-US" dirty="0">
                <a:latin typeface="PhotinaMTW04-Regular" panose="0202050306030A030204" pitchFamily="18" charset="0"/>
              </a:rPr>
              <a:t> on </a:t>
            </a:r>
            <a:r>
              <a:rPr lang="en-US" dirty="0" err="1">
                <a:latin typeface="PhotinaMTW04-Regular" panose="0202050306030A030204" pitchFamily="18" charset="0"/>
              </a:rPr>
              <a:t>youtube</a:t>
            </a:r>
            <a:r>
              <a:rPr lang="en-US" dirty="0">
                <a:latin typeface="PhotinaMTW04-Regular" panose="0202050306030A030204" pitchFamily="18" charset="0"/>
              </a:rPr>
              <a:t> (unlicensed)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Name				~ John </a:t>
            </a:r>
            <a:r>
              <a:rPr lang="en-US" dirty="0" err="1">
                <a:latin typeface="PhotinaMTW04-Regular" panose="0202050306030A030204" pitchFamily="18" charset="0"/>
              </a:rPr>
              <a:t>Goco</a:t>
            </a:r>
            <a:endParaRPr lang="en-US" dirty="0">
              <a:latin typeface="PhotinaMTW04-Regular" panose="0202050306030A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9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B104-D99B-4272-A635-9E8C7B5B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rush Script MT" panose="020B0604020202020204" pitchFamily="66" charset="0"/>
              </a:rPr>
              <a:t>Overview -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F01A-9485-4484-8245-7908CAD0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PhotinaMTW04-Regular" panose="0202050306030A030204" pitchFamily="18" charset="0"/>
              </a:rPr>
              <a:t>Dogtags</a:t>
            </a:r>
            <a:r>
              <a:rPr lang="en-US" dirty="0">
                <a:latin typeface="PhotinaMTW04-Regular" panose="0202050306030A030204" pitchFamily="18" charset="0"/>
              </a:rPr>
              <a:t> and </a:t>
            </a:r>
            <a:r>
              <a:rPr lang="en-US" dirty="0" err="1">
                <a:latin typeface="PhotinaMTW04-Regular" panose="0202050306030A030204" pitchFamily="18" charset="0"/>
              </a:rPr>
              <a:t>Bodybags</a:t>
            </a:r>
            <a:r>
              <a:rPr lang="en-US" dirty="0">
                <a:latin typeface="PhotinaMTW04-Regular" panose="0202050306030A030204" pitchFamily="18" charset="0"/>
              </a:rPr>
              <a:t> is multiplayer arena fighter inspired by this cool </a:t>
            </a:r>
            <a:r>
              <a:rPr lang="en-US" dirty="0" err="1">
                <a:latin typeface="PhotinaMTW04-Regular" panose="0202050306030A030204" pitchFamily="18" charset="0"/>
              </a:rPr>
              <a:t>youtube</a:t>
            </a:r>
            <a:r>
              <a:rPr lang="en-US" dirty="0">
                <a:latin typeface="PhotinaMTW04-Regular" panose="0202050306030A030204" pitchFamily="18" charset="0"/>
              </a:rPr>
              <a:t> video I saw:</a:t>
            </a:r>
          </a:p>
        </p:txBody>
      </p:sp>
      <p:pic>
        <p:nvPicPr>
          <p:cNvPr id="5" name="Online Media 4" title="UA:LA Part 1 -- My Hero Academia (Mini-Mini-Series)">
            <a:hlinkClick r:id="" action="ppaction://media"/>
            <a:extLst>
              <a:ext uri="{FF2B5EF4-FFF2-40B4-BE49-F238E27FC236}">
                <a16:creationId xmlns:a16="http://schemas.microsoft.com/office/drawing/2014/main" id="{6280845D-76EF-470D-B545-7719117445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3219450"/>
            <a:ext cx="5257800" cy="2957513"/>
          </a:xfrm>
          <a:prstGeom prst="rect">
            <a:avLst/>
          </a:prstGeom>
        </p:spPr>
      </p:pic>
      <p:pic>
        <p:nvPicPr>
          <p:cNvPr id="6" name="UMBC Game Jam 2019-09-20 10-55-11_Trim">
            <a:hlinkClick r:id="" action="ppaction://media"/>
            <a:extLst>
              <a:ext uri="{FF2B5EF4-FFF2-40B4-BE49-F238E27FC236}">
                <a16:creationId xmlns:a16="http://schemas.microsoft.com/office/drawing/2014/main" id="{AF6F1C37-4718-4875-9A06-61461C3D634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0" y="3219450"/>
            <a:ext cx="5244312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8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3F0D-0161-4A1F-9079-E6976F81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rush Script MT" panose="03060802040406070304" pitchFamily="66" charset="0"/>
              </a:rPr>
              <a:t>Gameplay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D690-B093-4F04-986E-256CC266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Players have two attacks available to them: a punch and a backpack.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The punch commits you to about a 20 frame animation during which you are vulnerable.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Throwing the backpack does more damage and doubles as movement mechanic but leaves you vulnerable when you aim and throw. It is also much more telegraphed than the punch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Losing your backpack off the stage doesn’t mean the game is over for you, but you’re only restricted to jumping and punching, teleporting to the backpack kills you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There’s also a block, 4 frame delay to enter and exit it, and you’re immune to all damage</a:t>
            </a:r>
          </a:p>
        </p:txBody>
      </p:sp>
    </p:spTree>
    <p:extLst>
      <p:ext uri="{BB962C8B-B14F-4D97-AF65-F5344CB8AC3E}">
        <p14:creationId xmlns:p14="http://schemas.microsoft.com/office/powerpoint/2010/main" val="11760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97D-49C2-4BB2-8261-AB10A36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rush Script MT" panose="020B0604020202020204" pitchFamily="66" charset="0"/>
              </a:rPr>
              <a:t>Roadmap -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AE65-EC12-475D-AE12-A193AB02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I plan on tabling this as a solo project and joining someone else’s team, but if I were to continue development, I would aim for a 2.5D arena fighter with a small selection of characters and the ability to swap place with projectiles and teleport in different ways</a:t>
            </a:r>
          </a:p>
          <a:p>
            <a:pPr marL="0" indent="0">
              <a:buNone/>
            </a:pPr>
            <a:r>
              <a:rPr lang="en-US" dirty="0">
                <a:latin typeface="PhotinaMTW04-Regular" panose="0202050306030A030204" pitchFamily="18" charset="0"/>
              </a:rPr>
              <a:t>This would require</a:t>
            </a:r>
          </a:p>
          <a:p>
            <a:r>
              <a:rPr lang="en-US" dirty="0">
                <a:latin typeface="PhotinaMTW04-Regular" panose="0202050306030A030204" pitchFamily="18" charset="0"/>
              </a:rPr>
              <a:t>Reworking the underlying movement and combat logic</a:t>
            </a:r>
          </a:p>
          <a:p>
            <a:r>
              <a:rPr lang="en-US" dirty="0">
                <a:latin typeface="PhotinaMTW04-Regular" panose="0202050306030A030204" pitchFamily="18" charset="0"/>
              </a:rPr>
              <a:t>Switch to an engine that better supports 2.5D games(maybe)</a:t>
            </a:r>
          </a:p>
          <a:p>
            <a:r>
              <a:rPr lang="en-US" dirty="0">
                <a:latin typeface="PhotinaMTW04-Regular" panose="0202050306030A030204" pitchFamily="18" charset="0"/>
              </a:rPr>
              <a:t>A flexible system for aiming and swapping with physics objects</a:t>
            </a:r>
          </a:p>
          <a:p>
            <a:r>
              <a:rPr lang="en-US" dirty="0">
                <a:latin typeface="PhotinaMTW04-Regular" panose="0202050306030A030204" pitchFamily="18" charset="0"/>
              </a:rPr>
              <a:t>Model environments, characters, create music and particle effects</a:t>
            </a:r>
          </a:p>
          <a:p>
            <a:endParaRPr lang="en-US" dirty="0">
              <a:latin typeface="PhotinaMTW04-Regular" panose="0202050306030A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5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8E-9A4F-4700-903F-AEB810FA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ouncy bouncy">
            <a:hlinkClick r:id="" action="ppaction://media"/>
            <a:extLst>
              <a:ext uri="{FF2B5EF4-FFF2-40B4-BE49-F238E27FC236}">
                <a16:creationId xmlns:a16="http://schemas.microsoft.com/office/drawing/2014/main" id="{D20F426A-61D9-45A7-AFD1-331CB9953BD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3518" y="365125"/>
            <a:ext cx="10864963" cy="6127750"/>
          </a:xfrm>
        </p:spPr>
      </p:pic>
    </p:spTree>
    <p:extLst>
      <p:ext uri="{BB962C8B-B14F-4D97-AF65-F5344CB8AC3E}">
        <p14:creationId xmlns:p14="http://schemas.microsoft.com/office/powerpoint/2010/main" val="5515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235</Words>
  <Application>Microsoft Office PowerPoint</Application>
  <PresentationFormat>Widescreen</PresentationFormat>
  <Paragraphs>26</Paragraphs>
  <Slides>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PhotinaMTW04-Regular</vt:lpstr>
      <vt:lpstr>Office Theme</vt:lpstr>
      <vt:lpstr>Backpacks and BodyBags</vt:lpstr>
      <vt:lpstr>Our Team - </vt:lpstr>
      <vt:lpstr>Overview -</vt:lpstr>
      <vt:lpstr>Gameplay - </vt:lpstr>
      <vt:lpstr>Roadmap 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Dogtags and BodyBags</dc:title>
  <dc:creator>Mathias Drgon</dc:creator>
  <cp:lastModifiedBy>Mathias Drgon</cp:lastModifiedBy>
  <cp:revision>11</cp:revision>
  <dcterms:created xsi:type="dcterms:W3CDTF">2019-09-20T15:00:04Z</dcterms:created>
  <dcterms:modified xsi:type="dcterms:W3CDTF">2019-09-22T17:15:46Z</dcterms:modified>
</cp:coreProperties>
</file>