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1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45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9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8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9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9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8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4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D8E7B-B369-4095-9667-FB7C0DB955A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2A14BE-78A0-4710-8C93-9E11A1868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45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90F5-0007-673D-76D7-95AF63B49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Titanic Survival Prediction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0941-E700-E457-B58A-F2D58240A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3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D613-A101-C4F1-184C-EF0BABE8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App Design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C8E59-2492-7D85-6D1C-78165CF4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8" y="685800"/>
            <a:ext cx="4619289" cy="3614738"/>
          </a:xfrm>
        </p:spPr>
      </p:pic>
    </p:spTree>
    <p:extLst>
      <p:ext uri="{BB962C8B-B14F-4D97-AF65-F5344CB8AC3E}">
        <p14:creationId xmlns:p14="http://schemas.microsoft.com/office/powerpoint/2010/main" val="204347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F0A7-DD6B-4DE0-E906-AD2DBC2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61CF-8042-65D9-ADBD-EBD2436F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 use the logistic regression model which gives 80% accuracy on the training dataset and 78% on test dataset which is poor result . For further improvement we can various model . </a:t>
            </a:r>
          </a:p>
          <a:p>
            <a:r>
              <a:rPr lang="en-US" b="1" i="0" dirty="0">
                <a:solidFill>
                  <a:srgbClr val="4D5156"/>
                </a:solidFill>
                <a:effectLst/>
                <a:latin typeface="Google Sans"/>
              </a:rPr>
              <a:t>Understanding the dataset and cleanup . Build a strong classification model to predict whether the passenger survives or not . </a:t>
            </a:r>
            <a:r>
              <a:rPr lang="en-US" b="1" dirty="0">
                <a:solidFill>
                  <a:srgbClr val="4D5156"/>
                </a:solidFill>
                <a:latin typeface="Google Sans"/>
              </a:rPr>
              <a:t>Also Fine tune the hyper-parameters &amp; evaluation metrices of various classification algorithms .</a:t>
            </a:r>
            <a:endParaRPr lang="en-US" b="1" i="0" dirty="0">
              <a:solidFill>
                <a:srgbClr val="4D5156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125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590-248E-3ED7-F461-3345473F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FCE-BA17-43FB-0856-5169ACB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sz="3200" b="1" dirty="0"/>
              <a:t>Internship Project From Neuro Nexus     Innovation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tx1"/>
                </a:solidFill>
              </a:rPr>
              <a:t>Done By : Md Rian Ur Rahaman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2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8652-8481-81A4-AB83-A55DD609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54385"/>
            <a:ext cx="8534400" cy="1040014"/>
          </a:xfrm>
        </p:spPr>
        <p:txBody>
          <a:bodyPr/>
          <a:lstStyle/>
          <a:p>
            <a:r>
              <a:rPr lang="en-US" b="1" dirty="0"/>
              <a:t>Architecture Diagram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3C90F5-F90C-75C0-CA2E-2A2110DC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48" y="332509"/>
            <a:ext cx="8828116" cy="4389120"/>
          </a:xfrm>
        </p:spPr>
      </p:pic>
    </p:spTree>
    <p:extLst>
      <p:ext uri="{BB962C8B-B14F-4D97-AF65-F5344CB8AC3E}">
        <p14:creationId xmlns:p14="http://schemas.microsoft.com/office/powerpoint/2010/main" val="12940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747A-13B3-7236-5C86-73F7D61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Libraries and Packages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51D0-EB1B-6610-AD14-36DC77FF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2. Pandas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Matplotlib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4. Seaborn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6. Scikit-Learn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1922-4954-BEC8-FB91-207B9C17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A873-11AA-9E32-B52C-7232B88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Collected From Kaggle Dataset</a:t>
            </a:r>
          </a:p>
          <a:p>
            <a:r>
              <a:rPr lang="en-US" dirty="0">
                <a:solidFill>
                  <a:schemeClr val="tx1"/>
                </a:solidFill>
              </a:rPr>
              <a:t>I read the dataset using Pandas library.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4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70E1-77EC-AC2D-A280-883672CA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EDA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2F48-22F9-7EE1-5FA4-A71FC260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After reading the training dataset </a:t>
            </a:r>
            <a:r>
              <a:rPr lang="en-IN" sz="2600" dirty="0"/>
              <a:t>I start the data preprocessing . Few Steps are in the  below 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+mj-lt"/>
              </a:rPr>
              <a:t>Handling Missing Data: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+mj-lt"/>
              </a:rPr>
              <a:t>    </a:t>
            </a:r>
          </a:p>
          <a:p>
            <a:pPr marL="0" indent="0" algn="l">
              <a:buNone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+mj-lt"/>
              </a:rPr>
              <a:t>        Identify missing values in the dataset. Decide whether to drop missing values, fill them with a specific value  or use more advanced imputation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74151"/>
                </a:solidFill>
                <a:latin typeface="+mj-lt"/>
              </a:rPr>
              <a:t>EDA Performing.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+mj-lt"/>
              </a:rPr>
              <a:t>Feature Engineering:</a:t>
            </a:r>
            <a:endParaRPr lang="en-US" sz="26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+mj-lt"/>
              </a:rPr>
              <a:t>Create new features that might be more informative for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+mj-lt"/>
              </a:rPr>
              <a:t>Combine or transform existing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6E70-F74D-9BD3-8847-70C49869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Test Split and Model Selection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C1E4-1AC2-2CB4-F57F-1ACF4064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Preprocessing the data divided into train test split which helps to find accuracy on the training data and test data</a:t>
            </a:r>
          </a:p>
          <a:p>
            <a:r>
              <a:rPr lang="en-US" dirty="0"/>
              <a:t>Then , The Logistic Regression Model is selected and trained over the train test split dataset .</a:t>
            </a:r>
          </a:p>
          <a:p>
            <a:r>
              <a:rPr lang="en-US" dirty="0"/>
              <a:t>Accuracy on Train Data : 87%</a:t>
            </a:r>
          </a:p>
          <a:p>
            <a:r>
              <a:rPr lang="en-US" dirty="0"/>
              <a:t>Accuracy On Test Data </a:t>
            </a:r>
            <a:r>
              <a:rPr lang="en-US" b="1" dirty="0"/>
              <a:t>: </a:t>
            </a:r>
            <a:r>
              <a:rPr lang="en-US" dirty="0"/>
              <a:t>78%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493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FA2F-DEA5-50F2-66AE-ED905B5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Web App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68F5-8B9C-1F1A-F132-E81ACFE8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trained model using pickle I make a </a:t>
            </a:r>
            <a:r>
              <a:rPr lang="en-US" b="1" dirty="0" err="1"/>
              <a:t>Predticion</a:t>
            </a:r>
            <a:r>
              <a:rPr lang="en-US" b="1" dirty="0"/>
              <a:t> Web App . </a:t>
            </a:r>
          </a:p>
          <a:p>
            <a:r>
              <a:rPr lang="en-US" b="1" dirty="0"/>
              <a:t>The Titanic Survival Prediction Web App is made by using Flask 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435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A5FC-4BD7-FC03-517E-D3D35D333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2959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C765-628E-4099-A983-0DD0642E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62368"/>
            <a:ext cx="6400800" cy="16288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Tools Used 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5FC88-C031-DF44-ACF9-89F57FB5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3" y="864832"/>
            <a:ext cx="983065" cy="86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F6D37-E87F-BFC5-C237-E496B0D6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39" y="864832"/>
            <a:ext cx="1539373" cy="87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00098-B45A-1CC1-E52F-EC582F4F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53" y="1066799"/>
            <a:ext cx="1470787" cy="525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0C4AF-58CA-02DE-8B1D-5E0A33814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548" y="932153"/>
            <a:ext cx="1211685" cy="92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B89491-0CE5-859E-8196-6A004E2A7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39" y="2255681"/>
            <a:ext cx="1051651" cy="800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BD3FBA-5D4D-0E43-C6C4-B88B7C72C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383" y="2097372"/>
            <a:ext cx="265199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278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298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Google Sans</vt:lpstr>
      <vt:lpstr>Wingdings 3</vt:lpstr>
      <vt:lpstr>Slice</vt:lpstr>
      <vt:lpstr>Titanic Survival Prediction</vt:lpstr>
      <vt:lpstr>PowerPoint Presentation</vt:lpstr>
      <vt:lpstr>Architecture Diagram</vt:lpstr>
      <vt:lpstr>Requirements Libraries and Packages</vt:lpstr>
      <vt:lpstr>Data Collection</vt:lpstr>
      <vt:lpstr>Data Preprocessing and EDA </vt:lpstr>
      <vt:lpstr>Train Test Split and Model Selection </vt:lpstr>
      <vt:lpstr>Prediction Web App </vt:lpstr>
      <vt:lpstr>PowerPoint Presentation</vt:lpstr>
      <vt:lpstr>Web App Design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ramiur rahaman</dc:creator>
  <cp:lastModifiedBy>ramiur rahaman</cp:lastModifiedBy>
  <cp:revision>3</cp:revision>
  <dcterms:created xsi:type="dcterms:W3CDTF">2024-01-12T19:49:52Z</dcterms:created>
  <dcterms:modified xsi:type="dcterms:W3CDTF">2024-01-20T17:04:47Z</dcterms:modified>
</cp:coreProperties>
</file>