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747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4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B52645-FE67-4544-B04D-B9763D4D8DD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8E733E97-B302-46CC-A336-3794AC64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88" y="871328"/>
            <a:ext cx="11195832" cy="51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1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ch Is Better? SQL vs NoSQL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24" y="317896"/>
            <a:ext cx="10506741" cy="622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1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88646"/>
              </p:ext>
            </p:extLst>
          </p:nvPr>
        </p:nvGraphicFramePr>
        <p:xfrm>
          <a:off x="1343608" y="719668"/>
          <a:ext cx="2701920" cy="353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60">
                  <a:extLst>
                    <a:ext uri="{9D8B030D-6E8A-4147-A177-3AD203B41FA5}">
                      <a16:colId xmlns:a16="http://schemas.microsoft.com/office/drawing/2014/main" val="2952456484"/>
                    </a:ext>
                  </a:extLst>
                </a:gridCol>
                <a:gridCol w="1350960">
                  <a:extLst>
                    <a:ext uri="{9D8B030D-6E8A-4147-A177-3AD203B41FA5}">
                      <a16:colId xmlns:a16="http://schemas.microsoft.com/office/drawing/2014/main" val="2377538295"/>
                    </a:ext>
                  </a:extLst>
                </a:gridCol>
              </a:tblGrid>
              <a:tr h="589716">
                <a:tc>
                  <a:txBody>
                    <a:bodyPr/>
                    <a:lstStyle/>
                    <a:p>
                      <a:r>
                        <a:rPr lang="en-US" dirty="0" err="1"/>
                        <a:t>PersonId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52272"/>
                  </a:ext>
                </a:extLst>
              </a:tr>
              <a:tr h="5897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63704"/>
                  </a:ext>
                </a:extLst>
              </a:tr>
              <a:tr h="5897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71036"/>
                  </a:ext>
                </a:extLst>
              </a:tr>
              <a:tr h="5897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77786"/>
                  </a:ext>
                </a:extLst>
              </a:tr>
              <a:tr h="5897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24516"/>
                  </a:ext>
                </a:extLst>
              </a:tr>
              <a:tr h="58971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2420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53361"/>
              </p:ext>
            </p:extLst>
          </p:nvPr>
        </p:nvGraphicFramePr>
        <p:xfrm>
          <a:off x="5865089" y="719666"/>
          <a:ext cx="3334331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583">
                  <a:extLst>
                    <a:ext uri="{9D8B030D-6E8A-4147-A177-3AD203B41FA5}">
                      <a16:colId xmlns:a16="http://schemas.microsoft.com/office/drawing/2014/main" val="3185826237"/>
                    </a:ext>
                  </a:extLst>
                </a:gridCol>
                <a:gridCol w="1353646">
                  <a:extLst>
                    <a:ext uri="{9D8B030D-6E8A-4147-A177-3AD203B41FA5}">
                      <a16:colId xmlns:a16="http://schemas.microsoft.com/office/drawing/2014/main" val="3686329881"/>
                    </a:ext>
                  </a:extLst>
                </a:gridCol>
                <a:gridCol w="1147102">
                  <a:extLst>
                    <a:ext uri="{9D8B030D-6E8A-4147-A177-3AD203B41FA5}">
                      <a16:colId xmlns:a16="http://schemas.microsoft.com/office/drawing/2014/main" val="174288087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JPID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PersonId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2473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785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5369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962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75750"/>
              </p:ext>
            </p:extLst>
          </p:nvPr>
        </p:nvGraphicFramePr>
        <p:xfrm>
          <a:off x="5089236" y="3648362"/>
          <a:ext cx="46643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182">
                  <a:extLst>
                    <a:ext uri="{9D8B030D-6E8A-4147-A177-3AD203B41FA5}">
                      <a16:colId xmlns:a16="http://schemas.microsoft.com/office/drawing/2014/main" val="1077281245"/>
                    </a:ext>
                  </a:extLst>
                </a:gridCol>
                <a:gridCol w="2332182">
                  <a:extLst>
                    <a:ext uri="{9D8B030D-6E8A-4147-A177-3AD203B41FA5}">
                      <a16:colId xmlns:a16="http://schemas.microsoft.com/office/drawing/2014/main" val="2733491355"/>
                    </a:ext>
                  </a:extLst>
                </a:gridCol>
              </a:tblGrid>
              <a:tr h="338320">
                <a:tc>
                  <a:txBody>
                    <a:bodyPr/>
                    <a:lstStyle/>
                    <a:p>
                      <a:r>
                        <a:rPr lang="en-US" dirty="0" err="1"/>
                        <a:t>cpid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26940"/>
                  </a:ext>
                </a:extLst>
              </a:tr>
              <a:tr h="33832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98712"/>
                  </a:ext>
                </a:extLst>
              </a:tr>
              <a:tr h="33832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9011"/>
                  </a:ext>
                </a:extLst>
              </a:tr>
              <a:tr h="33832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1189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18546" y="166254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</a:t>
            </a:r>
          </a:p>
        </p:txBody>
      </p:sp>
      <p:sp>
        <p:nvSpPr>
          <p:cNvPr id="8" name="Arc 7"/>
          <p:cNvSpPr/>
          <p:nvPr/>
        </p:nvSpPr>
        <p:spPr>
          <a:xfrm>
            <a:off x="2697018" y="535586"/>
            <a:ext cx="4248727" cy="397286"/>
          </a:xfrm>
          <a:prstGeom prst="arc">
            <a:avLst>
              <a:gd name="adj1" fmla="val 108163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11637" y="2345266"/>
            <a:ext cx="1450108" cy="1303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61163" y="6229832"/>
            <a:ext cx="2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r>
              <a:rPr lang="en-US" dirty="0"/>
              <a:t> database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1310" y="4701309"/>
            <a:ext cx="120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2836" y="2410752"/>
            <a:ext cx="2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job_inbox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16436" y="5113851"/>
            <a:ext cx="120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465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544" y="480291"/>
            <a:ext cx="5071457" cy="729673"/>
          </a:xfrm>
        </p:spPr>
        <p:txBody>
          <a:bodyPr>
            <a:normAutofit/>
          </a:bodyPr>
          <a:lstStyle/>
          <a:p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50327" y="1366982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bdj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30036" y="2299856"/>
            <a:ext cx="1644073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</a:t>
            </a:r>
          </a:p>
        </p:txBody>
      </p:sp>
      <p:sp>
        <p:nvSpPr>
          <p:cNvPr id="6" name="Oval 5"/>
          <p:cNvSpPr/>
          <p:nvPr/>
        </p:nvSpPr>
        <p:spPr>
          <a:xfrm>
            <a:off x="3860799" y="2299856"/>
            <a:ext cx="2050473" cy="683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Job_inbox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19273" y="2447637"/>
            <a:ext cx="1620982" cy="53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8" name="Oval 7"/>
          <p:cNvSpPr/>
          <p:nvPr/>
        </p:nvSpPr>
        <p:spPr>
          <a:xfrm>
            <a:off x="1514764" y="3468645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53957" y="4788584"/>
            <a:ext cx="1089891" cy="608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0" name="Oval 9"/>
          <p:cNvSpPr/>
          <p:nvPr/>
        </p:nvSpPr>
        <p:spPr>
          <a:xfrm>
            <a:off x="4410362" y="3260829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jpid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10362" y="4295496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10362" y="5279169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cpid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42182" y="3260829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cpid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63051" y="4553254"/>
            <a:ext cx="165527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C_name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7"/>
          </p:cNvCxnSpPr>
          <p:nvPr/>
        </p:nvCxnSpPr>
        <p:spPr>
          <a:xfrm flipH="1">
            <a:off x="2733340" y="1838036"/>
            <a:ext cx="1616987" cy="54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 flipH="1">
            <a:off x="1990437" y="2804488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953139" y="4144466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3473291" y="1334227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786394" y="2928750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14632" y="2073563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23692" y="3792348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751930" y="3015522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860990" y="4734307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203545" y="1177410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312605" y="2896195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3203545" y="2197826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312605" y="3916611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01673" y="1838036"/>
            <a:ext cx="1540509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66176" y="1883671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2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544" y="480291"/>
            <a:ext cx="5071457" cy="729673"/>
          </a:xfrm>
        </p:spPr>
        <p:txBody>
          <a:bodyPr>
            <a:normAutofit/>
          </a:bodyPr>
          <a:lstStyle/>
          <a:p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50327" y="1366982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bdj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30036" y="2299856"/>
            <a:ext cx="1644073" cy="563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</a:t>
            </a:r>
          </a:p>
        </p:txBody>
      </p:sp>
      <p:sp>
        <p:nvSpPr>
          <p:cNvPr id="8" name="Oval 7"/>
          <p:cNvSpPr/>
          <p:nvPr/>
        </p:nvSpPr>
        <p:spPr>
          <a:xfrm>
            <a:off x="1514764" y="3468645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53957" y="4788584"/>
            <a:ext cx="1089891" cy="608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0" name="Oval 9"/>
          <p:cNvSpPr/>
          <p:nvPr/>
        </p:nvSpPr>
        <p:spPr>
          <a:xfrm>
            <a:off x="3431437" y="4716067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jpid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73525" y="3691057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07110" y="5669604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cpid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72504" y="4346839"/>
            <a:ext cx="951346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cpid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738272" y="5228020"/>
            <a:ext cx="165527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C_name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7"/>
          </p:cNvCxnSpPr>
          <p:nvPr/>
        </p:nvCxnSpPr>
        <p:spPr>
          <a:xfrm flipH="1">
            <a:off x="2733340" y="1838036"/>
            <a:ext cx="1616987" cy="54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 flipH="1">
            <a:off x="1990437" y="2804488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953139" y="4144466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3473291" y="1334227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14632" y="2073563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694964" y="4254912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203545" y="1177410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8" name="Straight Connector 27"/>
          <p:cNvCxnSpPr>
            <a:endCxn id="12" idx="7"/>
          </p:cNvCxnSpPr>
          <p:nvPr/>
        </p:nvCxnSpPr>
        <p:spPr>
          <a:xfrm flipH="1">
            <a:off x="4719135" y="4747311"/>
            <a:ext cx="811979" cy="101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3203545" y="2197826"/>
            <a:ext cx="8596668" cy="483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0" name="Straight Connector 29"/>
          <p:cNvCxnSpPr>
            <a:stCxn id="13" idx="5"/>
          </p:cNvCxnSpPr>
          <p:nvPr/>
        </p:nvCxnSpPr>
        <p:spPr>
          <a:xfrm>
            <a:off x="6184529" y="4906584"/>
            <a:ext cx="724465" cy="63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55489" y="5213262"/>
            <a:ext cx="37298" cy="66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1" idx="2"/>
          </p:cNvCxnSpPr>
          <p:nvPr/>
        </p:nvCxnSpPr>
        <p:spPr>
          <a:xfrm>
            <a:off x="2466110" y="3796536"/>
            <a:ext cx="707415" cy="22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2543848" y="3468645"/>
            <a:ext cx="759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personal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4768120" y="5020027"/>
            <a:ext cx="759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424845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>
            <a:normAutofit/>
          </a:bodyPr>
          <a:lstStyle/>
          <a:p>
            <a:r>
              <a:rPr lang="en-US" dirty="0"/>
              <a:t>No SQL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9491"/>
            <a:ext cx="8596668" cy="4341871"/>
          </a:xfrm>
        </p:spPr>
        <p:txBody>
          <a:bodyPr>
            <a:normAutofit/>
          </a:bodyPr>
          <a:lstStyle/>
          <a:p>
            <a:r>
              <a:rPr lang="en-US" dirty="0"/>
              <a:t>Mongo DB (MQL)</a:t>
            </a:r>
          </a:p>
          <a:p>
            <a:pPr lvl="1"/>
            <a:r>
              <a:rPr lang="en-US" b="1" dirty="0" err="1"/>
              <a:t>Adobe,eBay,Uber,The</a:t>
            </a:r>
            <a:r>
              <a:rPr lang="en-US" b="1" dirty="0"/>
              <a:t> New York </a:t>
            </a:r>
            <a:r>
              <a:rPr lang="en-US" b="1" dirty="0" err="1"/>
              <a:t>Times,T-Mobile,CERN,MetLife</a:t>
            </a:r>
            <a:endParaRPr lang="en-US" dirty="0"/>
          </a:p>
          <a:p>
            <a:r>
              <a:rPr lang="en-US" dirty="0"/>
              <a:t>Cassandra (CQL)</a:t>
            </a:r>
          </a:p>
          <a:p>
            <a:pPr lvl="1"/>
            <a:r>
              <a:rPr lang="en-US" b="1" dirty="0" err="1"/>
              <a:t>Netflix,Apple,Facebook,Instagram,Twitter,Spotify,Reddit</a:t>
            </a:r>
            <a:endParaRPr lang="en-US" dirty="0"/>
          </a:p>
          <a:p>
            <a:r>
              <a:rPr lang="en-US" dirty="0"/>
              <a:t>Couch DB</a:t>
            </a:r>
          </a:p>
          <a:p>
            <a:pPr lvl="1"/>
            <a:r>
              <a:rPr lang="it-IT" b="1" dirty="0"/>
              <a:t>IBM,Adobe,Mozilla,Cisco,Nokia,The Guardian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9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6490" y="837494"/>
            <a:ext cx="2503055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5576" y="837493"/>
            <a:ext cx="2173278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Cassandra</a:t>
            </a:r>
          </a:p>
        </p:txBody>
      </p:sp>
      <p:sp>
        <p:nvSpPr>
          <p:cNvPr id="6" name="Rectangle 5"/>
          <p:cNvSpPr/>
          <p:nvPr/>
        </p:nvSpPr>
        <p:spPr>
          <a:xfrm>
            <a:off x="7904270" y="837493"/>
            <a:ext cx="2173278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 DB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8812" y="3160830"/>
            <a:ext cx="7093527" cy="969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 * FROM </a:t>
            </a:r>
            <a:r>
              <a:rPr lang="en-US" sz="2000" dirty="0" err="1"/>
              <a:t>mykeyspace.company</a:t>
            </a:r>
            <a:endParaRPr lang="en-US" sz="2000" dirty="0"/>
          </a:p>
          <a:p>
            <a:pPr algn="ctr"/>
            <a:r>
              <a:rPr lang="en-US" sz="2000" dirty="0"/>
              <a:t>WHERE </a:t>
            </a:r>
            <a:r>
              <a:rPr lang="en-US" sz="2000" dirty="0" err="1"/>
              <a:t>cpid</a:t>
            </a:r>
            <a:r>
              <a:rPr lang="en-US" sz="2000" dirty="0"/>
              <a:t> = '</a:t>
            </a:r>
            <a:r>
              <a:rPr lang="en-US" sz="2000" dirty="0" err="1"/>
              <a:t>your_cpid_here</a:t>
            </a:r>
            <a:r>
              <a:rPr lang="en-US" sz="2000" dirty="0"/>
              <a:t>';</a:t>
            </a:r>
          </a:p>
          <a:p>
            <a:pPr algn="ctr"/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718812" y="1927385"/>
            <a:ext cx="5018078" cy="8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db.company.find</a:t>
            </a:r>
            <a:r>
              <a:rPr lang="en-US" sz="2000" dirty="0"/>
              <a:t>({ </a:t>
            </a:r>
            <a:r>
              <a:rPr lang="en-US" sz="2000" dirty="0" err="1"/>
              <a:t>cpid</a:t>
            </a:r>
            <a:r>
              <a:rPr lang="en-US" sz="2000" dirty="0"/>
              <a:t>: '</a:t>
            </a:r>
            <a:r>
              <a:rPr lang="en-US" sz="2000" dirty="0" err="1"/>
              <a:t>your_cpid_here</a:t>
            </a:r>
            <a:r>
              <a:rPr lang="en-US" sz="2000" dirty="0"/>
              <a:t>' });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18813" y="4319604"/>
            <a:ext cx="8358736" cy="1995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{</a:t>
            </a:r>
          </a:p>
          <a:p>
            <a:pPr algn="ctr"/>
            <a:r>
              <a:rPr lang="en-US" sz="2000" dirty="0"/>
              <a:t>   "selector": {</a:t>
            </a:r>
          </a:p>
          <a:p>
            <a:pPr algn="ctr"/>
            <a:r>
              <a:rPr lang="en-US" sz="2000" dirty="0"/>
              <a:t>      "</a:t>
            </a:r>
            <a:r>
              <a:rPr lang="en-US" sz="2000" dirty="0" err="1"/>
              <a:t>cpid</a:t>
            </a:r>
            <a:r>
              <a:rPr lang="en-US" sz="2000" dirty="0"/>
              <a:t>": "</a:t>
            </a:r>
            <a:r>
              <a:rPr lang="en-US" sz="2000" dirty="0" err="1"/>
              <a:t>your_cpid_here</a:t>
            </a:r>
            <a:r>
              <a:rPr lang="en-US" sz="2000" dirty="0"/>
              <a:t>"</a:t>
            </a:r>
          </a:p>
          <a:p>
            <a:pPr algn="ctr"/>
            <a:r>
              <a:rPr lang="en-US" sz="2000" dirty="0"/>
              <a:t>   },</a:t>
            </a:r>
          </a:p>
          <a:p>
            <a:pPr algn="ctr"/>
            <a:r>
              <a:rPr lang="en-US" sz="2000" dirty="0"/>
              <a:t>   "fields": ["_id", "_rev", "</a:t>
            </a:r>
            <a:r>
              <a:rPr lang="en-US" sz="2000" dirty="0" err="1"/>
              <a:t>c_name</a:t>
            </a:r>
            <a:r>
              <a:rPr lang="en-US" sz="2000" dirty="0"/>
              <a:t>", "</a:t>
            </a:r>
            <a:r>
              <a:rPr lang="en-US" sz="2000" dirty="0" err="1"/>
              <a:t>cpid</a:t>
            </a:r>
            <a:r>
              <a:rPr lang="en-US" sz="2000" dirty="0"/>
              <a:t>"]</a:t>
            </a:r>
          </a:p>
          <a:p>
            <a:pPr algn="ctr"/>
            <a:r>
              <a:rPr lang="en-US" sz="2000" dirty="0"/>
              <a:t>}</a:t>
            </a: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518018" y="1280839"/>
            <a:ext cx="4618" cy="64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28182" y="1146521"/>
            <a:ext cx="0" cy="200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80255" y="1059165"/>
            <a:ext cx="0" cy="326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446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</TotalTime>
  <Words>199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Wingdings 2</vt:lpstr>
      <vt:lpstr>Wingdings 3</vt:lpstr>
      <vt:lpstr>View</vt:lpstr>
      <vt:lpstr>PowerPoint Presentation</vt:lpstr>
      <vt:lpstr>PowerPoint Presentation</vt:lpstr>
      <vt:lpstr>PowerPoint Presentation</vt:lpstr>
      <vt:lpstr>Nosql</vt:lpstr>
      <vt:lpstr>Nosql</vt:lpstr>
      <vt:lpstr>No SQL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SQL</dc:title>
  <dc:creator>DELL</dc:creator>
  <cp:lastModifiedBy>MD. RIFAT HOSSEN</cp:lastModifiedBy>
  <cp:revision>13</cp:revision>
  <dcterms:created xsi:type="dcterms:W3CDTF">2023-08-09T19:30:12Z</dcterms:created>
  <dcterms:modified xsi:type="dcterms:W3CDTF">2023-09-28T13:59:55Z</dcterms:modified>
</cp:coreProperties>
</file>