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sldIdLst>
    <p:sldId id="256" r:id="rId2"/>
    <p:sldId id="289" r:id="rId3"/>
    <p:sldId id="280" r:id="rId4"/>
    <p:sldId id="260" r:id="rId5"/>
    <p:sldId id="283" r:id="rId6"/>
    <p:sldId id="296" r:id="rId7"/>
    <p:sldId id="261" r:id="rId8"/>
    <p:sldId id="294" r:id="rId9"/>
    <p:sldId id="297" r:id="rId10"/>
    <p:sldId id="298" r:id="rId11"/>
    <p:sldId id="295" r:id="rId12"/>
    <p:sldId id="299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86355" autoAdjust="0"/>
  </p:normalViewPr>
  <p:slideViewPr>
    <p:cSldViewPr snapToGrid="0">
      <p:cViewPr varScale="1">
        <p:scale>
          <a:sx n="63" d="100"/>
          <a:sy n="63" d="100"/>
        </p:scale>
        <p:origin x="732" y="72"/>
      </p:cViewPr>
      <p:guideLst/>
    </p:cSldViewPr>
  </p:slideViewPr>
  <p:outlineViewPr>
    <p:cViewPr>
      <p:scale>
        <a:sx n="33" d="100"/>
        <a:sy n="33" d="100"/>
      </p:scale>
      <p:origin x="0" y="-28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249DB-E0EF-4B0A-AC9B-C60AA18DF554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90A1E-B23D-4AC4-BD41-2CABCCAB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 of this project is to develop a system that connects users to the company’s web site that not only can be used to sell music instrument as a solution for a business operation but also to help it grow as good brand by creating a community where the entrepreneurs and the end product users both be benefited greatly.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90A1E-B23D-4AC4-BD41-2CABCCABD2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90A1E-B23D-4AC4-BD41-2CABCCABD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9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1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1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8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3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6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9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4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1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2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5998D54-1524-47A2-8AA1-020209ADFB49}" type="datetimeFigureOut">
              <a:rPr lang="en-US" smtClean="0"/>
              <a:t>05-Dec-16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A20713-7CD1-4215-953B-0CCC69736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4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localhost/fy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545444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E-Commerce Venture Aimed At </a:t>
            </a:r>
            <a:r>
              <a:rPr lang="en-US" dirty="0" smtClean="0"/>
              <a:t>new entrepreneurs For </a:t>
            </a:r>
            <a:r>
              <a:rPr lang="en-US" dirty="0"/>
              <a:t>Musical </a:t>
            </a:r>
            <a:r>
              <a:rPr lang="en-US" dirty="0" smtClean="0"/>
              <a:t>Instruments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762098"/>
            <a:ext cx="9001462" cy="165576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Presented by: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Md Rijwan Razzaq Matin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SCM-024522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7394"/>
            <a:ext cx="9905998" cy="1905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763" y="1366910"/>
            <a:ext cx="9905998" cy="413826"/>
          </a:xfrm>
        </p:spPr>
        <p:txBody>
          <a:bodyPr>
            <a:normAutofit/>
          </a:bodyPr>
          <a:lstStyle/>
          <a:p>
            <a:pPr lvl="0"/>
            <a:r>
              <a:rPr lang="en-GB" b="1" dirty="0" smtClean="0"/>
              <a:t>back-end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57" y="1780736"/>
            <a:ext cx="5857512" cy="4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8247"/>
            <a:ext cx="9905998" cy="1905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Non-Function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5072"/>
            <a:ext cx="10309688" cy="4839286"/>
          </a:xfrm>
        </p:spPr>
        <p:txBody>
          <a:bodyPr numCol="2">
            <a:normAutofit/>
          </a:bodyPr>
          <a:lstStyle/>
          <a:p>
            <a:pPr lvl="0"/>
            <a:r>
              <a:rPr lang="en-GB" b="1" dirty="0" smtClean="0">
                <a:effectLst/>
              </a:rPr>
              <a:t>Availability:</a:t>
            </a:r>
          </a:p>
          <a:p>
            <a:pPr marL="0" lvl="0" indent="0">
              <a:buNone/>
            </a:pPr>
            <a:r>
              <a:rPr lang="en-GB" dirty="0">
                <a:effectLst/>
              </a:rPr>
              <a:t>	</a:t>
            </a:r>
            <a:r>
              <a:rPr lang="en-GB" dirty="0" smtClean="0">
                <a:effectLst/>
              </a:rPr>
              <a:t>System </a:t>
            </a:r>
            <a:r>
              <a:rPr lang="en-GB" dirty="0">
                <a:effectLst/>
              </a:rPr>
              <a:t>should be available for the user </a:t>
            </a:r>
            <a:r>
              <a:rPr lang="en-GB" dirty="0" smtClean="0">
                <a:effectLst/>
              </a:rPr>
              <a:t>	to </a:t>
            </a:r>
            <a:r>
              <a:rPr lang="en-GB" dirty="0">
                <a:effectLst/>
              </a:rPr>
              <a:t>use at any time.</a:t>
            </a:r>
            <a:endParaRPr lang="en-US" dirty="0">
              <a:effectLst/>
            </a:endParaRPr>
          </a:p>
          <a:p>
            <a:pPr lvl="0"/>
            <a:r>
              <a:rPr lang="en-GB" b="1" dirty="0" smtClean="0">
                <a:effectLst/>
              </a:rPr>
              <a:t>Accessibility:</a:t>
            </a:r>
          </a:p>
          <a:p>
            <a:pPr marL="0" lvl="0" indent="0">
              <a:buNone/>
            </a:pPr>
            <a:r>
              <a:rPr lang="en-GB" dirty="0">
                <a:effectLst/>
              </a:rPr>
              <a:t>	</a:t>
            </a:r>
            <a:r>
              <a:rPr lang="en-GB" dirty="0" smtClean="0">
                <a:effectLst/>
              </a:rPr>
              <a:t>System </a:t>
            </a:r>
            <a:r>
              <a:rPr lang="en-GB" dirty="0">
                <a:effectLst/>
              </a:rPr>
              <a:t>should be accessible from </a:t>
            </a:r>
            <a:r>
              <a:rPr lang="en-GB" dirty="0" smtClean="0">
                <a:effectLst/>
              </a:rPr>
              <a:t>	different </a:t>
            </a:r>
            <a:r>
              <a:rPr lang="en-GB" dirty="0">
                <a:effectLst/>
              </a:rPr>
              <a:t>devices.</a:t>
            </a:r>
            <a:endParaRPr lang="en-US" dirty="0">
              <a:effectLst/>
            </a:endParaRPr>
          </a:p>
          <a:p>
            <a:pPr lvl="0"/>
            <a:r>
              <a:rPr lang="en-GB" b="1" dirty="0" smtClean="0">
                <a:effectLst/>
              </a:rPr>
              <a:t>Authenticity:</a:t>
            </a:r>
            <a:endParaRPr lang="en-GB" b="1" dirty="0">
              <a:effectLst/>
            </a:endParaRPr>
          </a:p>
          <a:p>
            <a:pPr marL="457200" lvl="1" indent="0">
              <a:buNone/>
            </a:pPr>
            <a:r>
              <a:rPr lang="en-US" dirty="0">
                <a:effectLst/>
              </a:rPr>
              <a:t>System should be able to validate input fields</a:t>
            </a:r>
            <a:r>
              <a:rPr lang="en-GB" dirty="0" smtClean="0">
                <a:effectLst/>
              </a:rPr>
              <a:t>. </a:t>
            </a:r>
            <a:endParaRPr lang="en-US" dirty="0">
              <a:effectLst/>
            </a:endParaRPr>
          </a:p>
          <a:p>
            <a:pPr lvl="0"/>
            <a:r>
              <a:rPr lang="en-GB" b="1" dirty="0" smtClean="0">
                <a:effectLst/>
              </a:rPr>
              <a:t>Standardisation GUI:</a:t>
            </a:r>
          </a:p>
          <a:p>
            <a:pPr marL="457200" lvl="1" indent="0">
              <a:buNone/>
            </a:pPr>
            <a:r>
              <a:rPr lang="en-GB" dirty="0" smtClean="0">
                <a:effectLst/>
              </a:rPr>
              <a:t>All </a:t>
            </a:r>
            <a:r>
              <a:rPr lang="en-GB" dirty="0">
                <a:effectLst/>
              </a:rPr>
              <a:t>system pages should be same</a:t>
            </a:r>
            <a:r>
              <a:rPr lang="en-GB" dirty="0" smtClean="0">
                <a:effectLst/>
              </a:rPr>
              <a:t>.</a:t>
            </a:r>
          </a:p>
          <a:p>
            <a:pPr marL="457200" lvl="1" indent="0">
              <a:buNone/>
            </a:pPr>
            <a:endParaRPr lang="en-GB" dirty="0">
              <a:effectLst/>
            </a:endParaRP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 lvl="0"/>
            <a:r>
              <a:rPr lang="en-GB" b="1" dirty="0" smtClean="0">
                <a:effectLst/>
              </a:rPr>
              <a:t>Performance:</a:t>
            </a:r>
          </a:p>
          <a:p>
            <a:pPr marL="457200" lvl="1" indent="0">
              <a:buNone/>
            </a:pPr>
            <a:r>
              <a:rPr lang="en-GB" dirty="0" smtClean="0">
                <a:effectLst/>
              </a:rPr>
              <a:t>System should </a:t>
            </a:r>
            <a:r>
              <a:rPr lang="en-US" dirty="0">
                <a:effectLst/>
              </a:rPr>
              <a:t>should lag free </a:t>
            </a:r>
            <a:r>
              <a:rPr lang="en-US" dirty="0" smtClean="0">
                <a:effectLst/>
              </a:rPr>
              <a:t>(not </a:t>
            </a:r>
            <a:r>
              <a:rPr lang="en-US" dirty="0" smtClean="0">
                <a:effectLst/>
              </a:rPr>
              <a:t>Slow)</a:t>
            </a:r>
          </a:p>
          <a:p>
            <a:r>
              <a:rPr lang="en-GB" b="1" dirty="0" smtClean="0">
                <a:effectLst/>
              </a:rPr>
              <a:t>Usability</a:t>
            </a:r>
            <a:r>
              <a:rPr lang="en-GB" b="1" dirty="0" smtClean="0">
                <a:effectLst/>
              </a:rPr>
              <a:t>:</a:t>
            </a:r>
          </a:p>
          <a:p>
            <a:pPr marL="0" lvl="0" indent="0">
              <a:buNone/>
            </a:pPr>
            <a:r>
              <a:rPr lang="en-GB" dirty="0">
                <a:effectLst/>
              </a:rPr>
              <a:t>	</a:t>
            </a:r>
            <a:r>
              <a:rPr lang="en-GB" dirty="0" smtClean="0">
                <a:effectLst/>
              </a:rPr>
              <a:t>System </a:t>
            </a:r>
            <a:r>
              <a:rPr lang="en-GB" dirty="0">
                <a:effectLst/>
              </a:rPr>
              <a:t>should be easy and friendly to </a:t>
            </a:r>
            <a:r>
              <a:rPr lang="en-GB" dirty="0" smtClean="0">
                <a:effectLst/>
              </a:rPr>
              <a:t>	use</a:t>
            </a:r>
            <a:r>
              <a:rPr lang="en-GB" dirty="0">
                <a:effectLst/>
              </a:rPr>
              <a:t>.</a:t>
            </a:r>
            <a:endParaRPr lang="en-US" dirty="0">
              <a:effectLst/>
            </a:endParaRPr>
          </a:p>
          <a:p>
            <a:pPr lvl="0"/>
            <a:r>
              <a:rPr lang="en-GB" b="1" dirty="0" smtClean="0">
                <a:effectLst/>
              </a:rPr>
              <a:t>Capacity:</a:t>
            </a:r>
          </a:p>
          <a:p>
            <a:pPr marL="457200" lvl="1" indent="0">
              <a:buNone/>
            </a:pPr>
            <a:r>
              <a:rPr lang="en-GB" dirty="0" smtClean="0">
                <a:effectLst/>
              </a:rPr>
              <a:t>System </a:t>
            </a:r>
            <a:r>
              <a:rPr lang="en-GB" dirty="0">
                <a:effectLst/>
              </a:rPr>
              <a:t>database should be able to store large number of users.</a:t>
            </a:r>
            <a:endParaRPr lang="en-US" dirty="0">
              <a:effectLst/>
            </a:endParaRPr>
          </a:p>
          <a:p>
            <a:r>
              <a:rPr lang="en-GB" b="1" dirty="0" smtClean="0">
                <a:effectLst/>
              </a:rPr>
              <a:t>Security: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	</a:t>
            </a:r>
            <a:r>
              <a:rPr lang="en-GB" dirty="0" smtClean="0">
                <a:effectLst/>
              </a:rPr>
              <a:t>System </a:t>
            </a:r>
            <a:r>
              <a:rPr lang="en-GB" dirty="0">
                <a:effectLst/>
              </a:rPr>
              <a:t>records should be secured and </a:t>
            </a:r>
            <a:r>
              <a:rPr lang="en-GB" dirty="0" smtClean="0">
                <a:effectLst/>
              </a:rPr>
              <a:t>	maintained</a:t>
            </a:r>
            <a:r>
              <a:rPr lang="en-GB" dirty="0">
                <a:effectLst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84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8247"/>
            <a:ext cx="9905998" cy="1905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76400"/>
            <a:ext cx="10137771" cy="5013960"/>
          </a:xfrm>
        </p:spPr>
      </p:pic>
    </p:spTree>
    <p:extLst>
      <p:ext uri="{BB962C8B-B14F-4D97-AF65-F5344CB8AC3E}">
        <p14:creationId xmlns:p14="http://schemas.microsoft.com/office/powerpoint/2010/main" val="40457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74" y="2039202"/>
            <a:ext cx="9905998" cy="3124201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6000" dirty="0" smtClean="0">
                <a:latin typeface="Adobe Caslon Pro Bold" panose="0205070206050A020403" pitchFamily="18" charset="0"/>
              </a:rPr>
              <a:t>Thank You!</a:t>
            </a:r>
            <a:endParaRPr lang="en-US" sz="60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29051"/>
            <a:ext cx="10199877" cy="383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reduce the operating </a:t>
            </a:r>
            <a:r>
              <a:rPr lang="en-US" dirty="0" smtClean="0"/>
              <a:t>costs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overcome the physical and geographical </a:t>
            </a:r>
            <a:r>
              <a:rPr lang="en-US" dirty="0" smtClean="0"/>
              <a:t>limitations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be time effective.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gather </a:t>
            </a:r>
            <a:r>
              <a:rPr lang="en-US" dirty="0" smtClean="0"/>
              <a:t>latest news </a:t>
            </a:r>
            <a:r>
              <a:rPr lang="en-US" dirty="0"/>
              <a:t>and information of </a:t>
            </a:r>
            <a:r>
              <a:rPr lang="en-US" dirty="0" smtClean="0"/>
              <a:t>musical instruments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enable the users for ordering and delivery via the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</a:t>
            </a:r>
            <a:r>
              <a:rPr lang="en-US" dirty="0"/>
              <a:t>store relevant data and maintain a database</a:t>
            </a:r>
          </a:p>
        </p:txBody>
      </p:sp>
    </p:spTree>
    <p:extLst>
      <p:ext uri="{BB962C8B-B14F-4D97-AF65-F5344CB8AC3E}">
        <p14:creationId xmlns:p14="http://schemas.microsoft.com/office/powerpoint/2010/main" val="1483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51631"/>
            <a:ext cx="10077047" cy="4053384"/>
          </a:xfrm>
        </p:spPr>
        <p:txBody>
          <a:bodyPr>
            <a:normAutofit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build customer </a:t>
            </a:r>
            <a:r>
              <a:rPr lang="en-US" b="1" dirty="0" smtClean="0"/>
              <a:t>loyalty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By creating </a:t>
            </a:r>
            <a:r>
              <a:rPr lang="en-US" dirty="0"/>
              <a:t>an efficient channel for transactions with its </a:t>
            </a:r>
            <a:r>
              <a:rPr lang="en-US" dirty="0" smtClean="0"/>
              <a:t>customers.</a:t>
            </a:r>
            <a:endParaRPr lang="en-US" dirty="0"/>
          </a:p>
          <a:p>
            <a:r>
              <a:rPr lang="en-US" b="1" dirty="0" smtClean="0"/>
              <a:t>To </a:t>
            </a:r>
            <a:r>
              <a:rPr lang="en-US" b="1" dirty="0"/>
              <a:t>enable online </a:t>
            </a:r>
            <a:r>
              <a:rPr lang="en-US" b="1" dirty="0" smtClean="0"/>
              <a:t>transaction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with </a:t>
            </a:r>
            <a:r>
              <a:rPr lang="en-US" dirty="0"/>
              <a:t>secure order over the Internet directly from the web application.</a:t>
            </a:r>
          </a:p>
          <a:p>
            <a:r>
              <a:rPr lang="en-US" b="1" dirty="0" smtClean="0"/>
              <a:t>To </a:t>
            </a:r>
            <a:r>
              <a:rPr lang="en-US" b="1" dirty="0"/>
              <a:t>research on how web systems are developed and </a:t>
            </a:r>
            <a:r>
              <a:rPr lang="en-US" b="1" dirty="0" smtClean="0"/>
              <a:t>applied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Front-end and back-end design (client-server)</a:t>
            </a:r>
            <a:endParaRPr lang="en-US" dirty="0"/>
          </a:p>
          <a:p>
            <a:r>
              <a:rPr lang="en-US" b="1" dirty="0" smtClean="0"/>
              <a:t>To </a:t>
            </a:r>
            <a:r>
              <a:rPr lang="en-US" b="1" dirty="0"/>
              <a:t>develop a system </a:t>
            </a:r>
            <a:r>
              <a:rPr lang="en-US" b="1" dirty="0" smtClean="0"/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Which </a:t>
            </a:r>
            <a:r>
              <a:rPr lang="en-US" dirty="0" smtClean="0"/>
              <a:t>incorporates </a:t>
            </a:r>
            <a:r>
              <a:rPr lang="en-US" dirty="0"/>
              <a:t>with the system </a:t>
            </a:r>
            <a:r>
              <a:rPr lang="en-US" dirty="0" smtClean="0"/>
              <a:t>and can fetch accurate data (Get order status)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Project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46959"/>
            <a:ext cx="9905998" cy="31242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effectLst/>
              </a:rPr>
              <a:t>capability </a:t>
            </a:r>
            <a:r>
              <a:rPr lang="en-US" sz="2000" dirty="0">
                <a:effectLst/>
              </a:rPr>
              <a:t>of storing data and information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effectLst/>
              </a:rPr>
              <a:t>capability </a:t>
            </a:r>
            <a:r>
              <a:rPr lang="en-US" sz="2000" dirty="0">
                <a:effectLst/>
              </a:rPr>
              <a:t>of processing financial transactions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</a:rPr>
              <a:t>capability of </a:t>
            </a:r>
            <a:r>
              <a:rPr lang="en-US" sz="2000" dirty="0" smtClean="0">
                <a:effectLst/>
              </a:rPr>
              <a:t>retrieving data and information including financial transactions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27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Project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0240"/>
            <a:ext cx="8764587" cy="3622431"/>
          </a:xfrm>
        </p:spPr>
        <p:txBody>
          <a:bodyPr numCol="2"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home</a:t>
            </a:r>
            <a:endParaRPr lang="en-US" sz="200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about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Products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Cart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checkout</a:t>
            </a: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search</a:t>
            </a:r>
            <a:endParaRPr lang="en-GB" sz="200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Order status</a:t>
            </a: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</a:rPr>
              <a:t>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faqs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News/Events</a:t>
            </a: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effectLst/>
              </a:rPr>
              <a:t>Contact Us/Feedback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</a:rPr>
              <a:t>Promotion/Clearance</a:t>
            </a: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17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451262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Front-end (user side):</a:t>
            </a:r>
            <a:endParaRPr lang="en-US" b="1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Product search</a:t>
            </a:r>
            <a:endParaRPr lang="en-US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effectLst/>
              </a:rPr>
              <a:t>Product Shopping </a:t>
            </a:r>
            <a:r>
              <a:rPr lang="en-GB" dirty="0" smtClean="0">
                <a:effectLst/>
              </a:rPr>
              <a:t>cart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effectLst/>
              </a:rPr>
              <a:t>Add/edit/update/delete cart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effectLst/>
              </a:rPr>
              <a:t>Payment/ checkout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effectLst/>
              </a:rPr>
              <a:t>Order status</a:t>
            </a:r>
            <a:endParaRPr lang="en-GB" dirty="0" smtClean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effectLst/>
              </a:rPr>
              <a:t>Comments/ feedback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1092" y="2514600"/>
            <a:ext cx="451262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effectLst/>
              </a:rPr>
              <a:t>back-end (admin side):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User login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effectLst/>
              </a:rPr>
              <a:t>Product directory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effectLst/>
              </a:rPr>
              <a:t>Add/edit/update/delete products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effectLst/>
              </a:rPr>
              <a:t>Add/edit/update/delete </a:t>
            </a:r>
            <a:r>
              <a:rPr lang="en-GB" dirty="0" smtClean="0">
                <a:effectLst/>
              </a:rPr>
              <a:t>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effectLst/>
              </a:rPr>
              <a:t>Order status (detailed)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34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Functional </a:t>
            </a:r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 smtClean="0"/>
              <a:t>System </a:t>
            </a:r>
            <a:r>
              <a:rPr lang="en-US" b="1" dirty="0"/>
              <a:t>admin </a:t>
            </a:r>
            <a:r>
              <a:rPr lang="en-US" b="1" dirty="0" smtClean="0"/>
              <a:t>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View all </a:t>
            </a:r>
            <a:r>
              <a:rPr lang="en-US" dirty="0" smtClean="0"/>
              <a:t>existing Product Category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 </a:t>
            </a:r>
            <a:r>
              <a:rPr lang="en-US" dirty="0"/>
              <a:t>new </a:t>
            </a:r>
            <a:r>
              <a:rPr lang="en-US" dirty="0"/>
              <a:t>Product Category with </a:t>
            </a:r>
            <a:r>
              <a:rPr lang="en-US" dirty="0" smtClean="0"/>
              <a:t>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Edit </a:t>
            </a:r>
            <a:r>
              <a:rPr lang="en-US" dirty="0"/>
              <a:t>existing Product Category </a:t>
            </a:r>
            <a:r>
              <a:rPr lang="en-US" dirty="0" smtClean="0"/>
              <a:t>with </a:t>
            </a:r>
            <a:r>
              <a:rPr lang="en-US" dirty="0"/>
              <a:t>details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Delete </a:t>
            </a:r>
            <a:r>
              <a:rPr lang="en-US" dirty="0"/>
              <a:t>Product Category </a:t>
            </a:r>
            <a:r>
              <a:rPr lang="en-US" dirty="0" smtClean="0"/>
              <a:t>if necessary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View all existing items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new items with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Edit existing items with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Delete items out of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Functional </a:t>
            </a:r>
            <a:r>
              <a:rPr lang="en-US" dirty="0" smtClean="0"/>
              <a:t>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38399"/>
            <a:ext cx="9905998" cy="3124201"/>
          </a:xfrm>
        </p:spPr>
        <p:txBody>
          <a:bodyPr>
            <a:noAutofit/>
          </a:bodyPr>
          <a:lstStyle/>
          <a:p>
            <a:pPr lvl="0"/>
            <a:r>
              <a:rPr lang="en-GB" b="1" dirty="0"/>
              <a:t>Users functions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View </a:t>
            </a:r>
            <a:r>
              <a:rPr lang="en-GB" dirty="0"/>
              <a:t>products with </a:t>
            </a:r>
            <a:r>
              <a:rPr lang="en-GB" dirty="0" smtClean="0"/>
              <a:t>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Search for products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Add products to cart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Edit/update products in cart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Delete products from cart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Purchase </a:t>
            </a:r>
            <a:r>
              <a:rPr lang="en-GB" dirty="0" smtClean="0"/>
              <a:t>products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Check order status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Comment/feedback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7394"/>
            <a:ext cx="9905998" cy="1905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763" y="1366910"/>
            <a:ext cx="9905998" cy="413826"/>
          </a:xfrm>
        </p:spPr>
        <p:txBody>
          <a:bodyPr>
            <a:normAutofit/>
          </a:bodyPr>
          <a:lstStyle/>
          <a:p>
            <a:pPr lvl="0"/>
            <a:r>
              <a:rPr lang="en-GB" b="1" dirty="0" smtClean="0"/>
              <a:t>Front-end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63" y="1780736"/>
            <a:ext cx="8402500" cy="4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2152</TotalTime>
  <Words>363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Caslon Pro Bold</vt:lpstr>
      <vt:lpstr>Arial</vt:lpstr>
      <vt:lpstr>Calibri</vt:lpstr>
      <vt:lpstr>Century Gothic</vt:lpstr>
      <vt:lpstr>Wingdings</vt:lpstr>
      <vt:lpstr>Mesh</vt:lpstr>
      <vt:lpstr>E-Commerce Venture Aimed At new entrepreneurs For Musical Instruments</vt:lpstr>
      <vt:lpstr>Aims</vt:lpstr>
      <vt:lpstr>objectives </vt:lpstr>
      <vt:lpstr>Project scope </vt:lpstr>
      <vt:lpstr>Project scope </vt:lpstr>
      <vt:lpstr>system</vt:lpstr>
      <vt:lpstr>Functional requirement</vt:lpstr>
      <vt:lpstr>Functional requirement </vt:lpstr>
      <vt:lpstr>Use case diagram</vt:lpstr>
      <vt:lpstr>Use case diagram</vt:lpstr>
      <vt:lpstr>Non-Function requirement 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instruments website</dc:title>
  <dc:creator>Hasan</dc:creator>
  <cp:lastModifiedBy>Md Rijwan Razzaq Matin</cp:lastModifiedBy>
  <cp:revision>82</cp:revision>
  <dcterms:created xsi:type="dcterms:W3CDTF">2014-12-05T14:52:20Z</dcterms:created>
  <dcterms:modified xsi:type="dcterms:W3CDTF">2016-12-05T19:42:29Z</dcterms:modified>
</cp:coreProperties>
</file>