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tableStyles+xml" PartName="/ppt/tableStyles.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Override ContentType="application/vnd.openxmlformats-package.core-properties+xml" PartName="/docProps/core.xml"/>
</Types>
</file>

<file path=_rels/.rels><?xml version="1.0" encoding="UTF-8" standalone="yes"?><Relationships xmlns="http://schemas.openxmlformats.org/package/2006/relationships"><Relationship Id="rId4" Target="ppt/presentation.xml" Type="http://schemas.openxmlformats.org/officeDocument/2006/relationships/officeDocument"/><Relationship Id="rId3" Target="docProps/core.xml" Type="http://schemas.openxmlformats.org/package/2006/relationships/metadata/core-properties"/><Relationship Id="rId2" Target="docProps/app.xml" Type="http://schemas.openxmlformats.org/officeDocument/2006/relationships/extended-properties"/><Relationship Id="rId1" Target="docProps/thumbnail.jpeg" Type="http://schemas.openxmlformats.org/package/2006/relationships/metadata/thumbnai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x="12192000" cy="6858000"/>
  <p:notesSz cx="6858000" cy="9144000"/>
  <p:defaultTextStyle>
    <a:defPPr>
      <a:defRPr altLang="lv-LV" lang="lv-LV"/>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0924"/>
    <a:srgbClr val="381C2C"/>
    <a:srgbClr val="43A0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autoAdjust="0" sz="18959"/>
    <p:restoredTop sz="94660"/>
  </p:normalViewPr>
  <p:slideViewPr>
    <p:cSldViewPr snapToGrid="0">
      <p:cViewPr varScale="1">
        <p:scale>
          <a:sx d="100" n="112"/>
          <a:sy d="100" n="112"/>
        </p:scale>
        <p:origin x="348" y="78"/>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Relationship Id="rId16" Target="slides/slide10.xml" Type="http://schemas.openxmlformats.org/officeDocument/2006/relationships/slide"/><Relationship Id="rId15" Target="slides/slide9.xml" Type="http://schemas.openxmlformats.org/officeDocument/2006/relationships/slide"/><Relationship Id="rId14" Target="slides/slide8.xml" Type="http://schemas.openxmlformats.org/officeDocument/2006/relationships/slide"/><Relationship Id="rId13" Target="slides/slide7.xml" Type="http://schemas.openxmlformats.org/officeDocument/2006/relationships/slide"/><Relationship Id="rId12" Target="slides/slide6.xml" Type="http://schemas.openxmlformats.org/officeDocument/2006/relationships/slide"/><Relationship Id="rId11" Target="slides/slide5.xml" Type="http://schemas.openxmlformats.org/officeDocument/2006/relationships/slide"/><Relationship Id="rId10" Target="slides/slide4.xml" Type="http://schemas.openxmlformats.org/officeDocument/2006/relationships/slide"/><Relationship Id="rId9" Target="slides/slide3.xml" Type="http://schemas.openxmlformats.org/officeDocument/2006/relationships/slide"/><Relationship Id="rId8" Target="slides/slide2.xml" Type="http://schemas.openxmlformats.org/officeDocument/2006/relationships/slide"/><Relationship Id="rId7" Target="slides/slide1.xml" Type="http://schemas.openxmlformats.org/officeDocument/2006/relationships/slide"/><Relationship Id="rId6" Target="notesMasters/notesMaster1.xml" Type="http://schemas.openxmlformats.org/officeDocument/2006/relationships/notesMaster"/><Relationship Id="rId5" Target="slideMasters/slideMaster1.xml" Type="http://schemas.openxmlformats.org/officeDocument/2006/relationships/slideMaster"/><Relationship Id="rId4" Target="tableStyles.xml" Type="http://schemas.openxmlformats.org/officeDocument/2006/relationships/tableStyles"/><Relationship Id="rId3" Target="presProps.xml" Type="http://schemas.openxmlformats.org/officeDocument/2006/relationships/presProps"/><Relationship Id="rId2" Target="viewProps.xml" Type="http://schemas.openxmlformats.org/officeDocument/2006/relationships/viewProps"/><Relationship Id="rId1" Target="theme/theme1.xml" Type="http://schemas.openxmlformats.org/officeDocument/2006/relationships/theme"/></Relationships>
</file>

<file path=ppt/notesMasters/_rels/notesMaster1.xml.rels><?xml version="1.0" encoding="UTF-8" standalone="yes"?><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p="http://schemas.openxmlformats.org/presentationml/2006/main" xmlns:a="http://schemas.openxmlformats.org/drawing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7200"/>
          </a:xfrm>
          <a:prstGeom prst="rect">
            <a:avLst/>
          </a:prstGeom>
        </p:spPr>
        <p:txBody>
          <a:bodyPr bIns="45720" lIns="91440" numCol="1"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7200"/>
          </a:xfrm>
          <a:prstGeom prst="rect">
            <a:avLst/>
          </a:prstGeom>
        </p:spPr>
        <p:txBody>
          <a:bodyPr bIns="45720" lIns="91440" numCol="1" rIns="91440" rtlCol="0" tIns="45720" vert="horz"/>
          <a:lstStyle>
            <a:lvl1pPr algn="r">
              <a:defRPr sz="1200"/>
            </a:lvl1pPr>
          </a:lstStyle>
          <a:p>
            <a:fld id="{95D3B7ED-61F7-0542-AE7B-9795C4EFD070}" type="datetimeFigureOut">
              <a:rPr lang="en-US" smtClean="0"/>
              <a:t>28/07/15</a:t>
            </a:fld>
            <a:endParaRPr lang="en-US"/>
          </a:p>
        </p:txBody>
      </p:sp>
      <p:sp>
        <p:nvSpPr>
          <p:cNvPr id="4" name="Slide Image Placeholder 3"/>
          <p:cNvSpPr>
            <a:spLocks noChangeAspect="1" noGrp="1" noRot="1"/>
          </p:cNvSpPr>
          <p:nvPr>
            <p:ph idx="2" type="sldImg"/>
          </p:nvPr>
        </p:nvSpPr>
        <p:spPr>
          <a:xfrm>
            <a:off x="1143000" y="685800"/>
            <a:ext cx="4572000" cy="3429000"/>
          </a:xfrm>
          <a:prstGeom prst="rect">
            <a:avLst/>
          </a:prstGeom>
          <a:noFill/>
          <a:ln w="12700">
            <a:solidFill>
              <a:prstClr val="black"/>
            </a:solidFill>
          </a:ln>
        </p:spPr>
        <p:txBody>
          <a:bodyPr anchor="ctr" bIns="45720" lIns="91440" numCol="1" rIns="91440" rtlCol="0" tIns="45720" vert="horz"/>
          <a:lstStyle/>
          <a:p>
            <a:endParaRPr lang="en-US"/>
          </a:p>
        </p:txBody>
      </p:sp>
      <p:sp>
        <p:nvSpPr>
          <p:cNvPr id="5" name="Notes Placeholder 4"/>
          <p:cNvSpPr>
            <a:spLocks noGrp="1"/>
          </p:cNvSpPr>
          <p:nvPr>
            <p:ph idx="3" sz="quarter" type="body"/>
          </p:nvPr>
        </p:nvSpPr>
        <p:spPr>
          <a:xfrm>
            <a:off x="685800" y="4343400"/>
            <a:ext cx="5486400" cy="4114800"/>
          </a:xfrm>
          <a:prstGeom prst="rect">
            <a:avLst/>
          </a:prstGeom>
        </p:spPr>
        <p:txBody>
          <a:bodyPr bIns="45720" lIns="91440" numCol="1"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7200"/>
          </a:xfrm>
          <a:prstGeom prst="rect">
            <a:avLst/>
          </a:prstGeom>
        </p:spPr>
        <p:txBody>
          <a:bodyPr anchor="b" bIns="45720" lIns="91440" numCol="1"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7200"/>
          </a:xfrm>
          <a:prstGeom prst="rect">
            <a:avLst/>
          </a:prstGeom>
        </p:spPr>
        <p:txBody>
          <a:bodyPr anchor="b" bIns="45720" lIns="91440" numCol="1" rIns="91440" rtlCol="0" tIns="45720" vert="horz"/>
          <a:lstStyle>
            <a:lvl1pPr algn="r">
              <a:defRPr sz="1200"/>
            </a:lvl1pPr>
          </a:lstStyle>
          <a:p>
            <a:fld id="{9C5789CE-836E-B042-843F-5605E41F5001}" type="slidenum">
              <a:rPr lang="en-US" smtClean="0"/>
              <a:t>‹#›</a:t>
            </a:fld>
            <a:endParaRPr lang="en-US"/>
          </a:p>
        </p:txBody>
      </p:sp>
    </p:spTree>
    <p:extLst>
      <p:ext uri="{BB962C8B-B14F-4D97-AF65-F5344CB8AC3E}">
        <p14:creationId xmlns:p14="http://schemas.microsoft.com/office/powerpoint/2010/main" val="3715931753"/>
      </p:ext>
    </p:extLst>
  </p:cSld>
  <p:clrMap accent1="accent1" accent2="accent2" accent3="accent3" accent4="accent4" accent5="accent5" accent6="accent6" bg1="lt1" bg2="lt2" folHlink="folHlink" hlink="hlink" tx1="dk1" tx2="dk2"/>
  <p:notesStyle>
    <a:lvl1pPr algn="l" defTabSz="457200" eaLnBrk="1" hangingPunct="1" latinLnBrk="0" marL="0" rtl="0">
      <a:defRPr kern="1200" sz="1200">
        <a:solidFill>
          <a:schemeClr val="tx1"/>
        </a:solidFill>
        <a:latin typeface="+mn-lt"/>
        <a:ea typeface="+mn-ea"/>
        <a:cs typeface="+mn-cs"/>
      </a:defRPr>
    </a:lvl1pPr>
    <a:lvl2pPr algn="l" defTabSz="457200" eaLnBrk="1" hangingPunct="1" latinLnBrk="0" marL="457200" rtl="0">
      <a:defRPr kern="1200" sz="1200">
        <a:solidFill>
          <a:schemeClr val="tx1"/>
        </a:solidFill>
        <a:latin typeface="+mn-lt"/>
        <a:ea typeface="+mn-ea"/>
        <a:cs typeface="+mn-cs"/>
      </a:defRPr>
    </a:lvl2pPr>
    <a:lvl3pPr algn="l" defTabSz="457200" eaLnBrk="1" hangingPunct="1" latinLnBrk="0" marL="914400" rtl="0">
      <a:defRPr kern="1200" sz="1200">
        <a:solidFill>
          <a:schemeClr val="tx1"/>
        </a:solidFill>
        <a:latin typeface="+mn-lt"/>
        <a:ea typeface="+mn-ea"/>
        <a:cs typeface="+mn-cs"/>
      </a:defRPr>
    </a:lvl3pPr>
    <a:lvl4pPr algn="l" defTabSz="457200" eaLnBrk="1" hangingPunct="1" latinLnBrk="0" marL="1371600" rtl="0">
      <a:defRPr kern="1200" sz="1200">
        <a:solidFill>
          <a:schemeClr val="tx1"/>
        </a:solidFill>
        <a:latin typeface="+mn-lt"/>
        <a:ea typeface="+mn-ea"/>
        <a:cs typeface="+mn-cs"/>
      </a:defRPr>
    </a:lvl4pPr>
    <a:lvl5pPr algn="l" defTabSz="457200" eaLnBrk="1" hangingPunct="1" latinLnBrk="0" marL="1828800" rtl="0">
      <a:defRPr kern="1200" sz="1200">
        <a:solidFill>
          <a:schemeClr val="tx1"/>
        </a:solidFill>
        <a:latin typeface="+mn-lt"/>
        <a:ea typeface="+mn-ea"/>
        <a:cs typeface="+mn-cs"/>
      </a:defRPr>
    </a:lvl5pPr>
    <a:lvl6pPr algn="l" defTabSz="457200" eaLnBrk="1" hangingPunct="1" latinLnBrk="0" marL="2286000" rtl="0">
      <a:defRPr kern="1200" sz="1200">
        <a:solidFill>
          <a:schemeClr val="tx1"/>
        </a:solidFill>
        <a:latin typeface="+mn-lt"/>
        <a:ea typeface="+mn-ea"/>
        <a:cs typeface="+mn-cs"/>
      </a:defRPr>
    </a:lvl6pPr>
    <a:lvl7pPr algn="l" defTabSz="457200" eaLnBrk="1" hangingPunct="1" latinLnBrk="0" marL="2743200" rtl="0">
      <a:defRPr kern="1200" sz="1200">
        <a:solidFill>
          <a:schemeClr val="tx1"/>
        </a:solidFill>
        <a:latin typeface="+mn-lt"/>
        <a:ea typeface="+mn-ea"/>
        <a:cs typeface="+mn-cs"/>
      </a:defRPr>
    </a:lvl7pPr>
    <a:lvl8pPr algn="l" defTabSz="457200" eaLnBrk="1" hangingPunct="1" latinLnBrk="0" marL="3200400" rtl="0">
      <a:defRPr kern="1200" sz="1200">
        <a:solidFill>
          <a:schemeClr val="tx1"/>
        </a:solidFill>
        <a:latin typeface="+mn-lt"/>
        <a:ea typeface="+mn-ea"/>
        <a:cs typeface="+mn-cs"/>
      </a:defRPr>
    </a:lvl8pPr>
    <a:lvl9pPr algn="l" defTabSz="457200" eaLnBrk="1" hangingPunct="1" latinLnBrk="0" marL="3657600" rtl="0">
      <a:defRPr kern="1200"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arget="../slides/slide3.xml" Type="http://schemas.openxmlformats.org/officeDocument/2006/relationships/slide"/><Relationship Id="rId1" Target="../notesMasters/notesMaster1.xml" Type="http://schemas.openxmlformats.org/officeDocument/2006/relationships/notesMaster"/></Relationships>
</file>

<file path=ppt/notesSlides/notesSlide1.xml><?xml version="1.0" encoding="utf-8"?>
<p:notes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p:sp>
      <p:sp>
        <p:nvSpPr>
          <p:cNvPr id="3" name="Notes Placeholder 2"/>
          <p:cNvSpPr>
            <a:spLocks noGrp="1"/>
          </p:cNvSpPr>
          <p:nvPr>
            <p:ph idx="1" type="body"/>
          </p:nvPr>
        </p:nvSpPr>
        <p:spPr/>
        <p:txBody>
          <a:bodyPr numCol="1"/>
          <a:lstStyle/>
          <a:p>
            <a:endParaRPr lang="en-US"/>
          </a:p>
        </p:txBody>
      </p:sp>
      <p:sp>
        <p:nvSpPr>
          <p:cNvPr id="4" name="Slide Number Placeholder 3"/>
          <p:cNvSpPr>
            <a:spLocks noGrp="1"/>
          </p:cNvSpPr>
          <p:nvPr>
            <p:ph idx="10" sz="quarter" type="sldNum"/>
          </p:nvPr>
        </p:nvSpPr>
        <p:spPr/>
        <p:txBody>
          <a:bodyPr numCol="1"/>
          <a:lstStyle/>
          <a:p>
            <a:fld id="{9C5789CE-836E-B042-843F-5605E41F5001}" type="slidenum">
              <a:rPr lang="en-US" smtClean="0"/>
              <a:t>1</a:t>
            </a:fld>
            <a:endParaRPr lang="en-US"/>
          </a:p>
        </p:txBody>
      </p:sp>
    </p:spTree>
    <p:extLst>
      <p:ext uri="{BB962C8B-B14F-4D97-AF65-F5344CB8AC3E}">
        <p14:creationId xmlns:p14="http://schemas.microsoft.com/office/powerpoint/2010/main" val="3917283960"/>
      </p:ext>
    </p:extLst>
  </p:cSld>
  <p:clrMapOvr>
    <a:masterClrMapping/>
  </p:clrMapOvr>
</p:notes>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Virsraksta slaids">
    <p:spTree>
      <p:nvGrpSpPr>
        <p:cNvPr id="1" name=""/>
        <p:cNvGrpSpPr/>
        <p:nvPr/>
      </p:nvGrpSpPr>
      <p:grpSpPr>
        <a:xfrm>
          <a:off x="0" y="0"/>
          <a:ext cx="0" cy="0"/>
          <a:chOff x="0" y="0"/>
          <a:chExt cx="0" cy="0"/>
        </a:xfrm>
      </p:grpSpPr>
      <p:sp>
        <p:nvSpPr>
          <p:cNvPr id="2" name="Virsraksts 1"/>
          <p:cNvSpPr>
            <a:spLocks noGrp="1"/>
          </p:cNvSpPr>
          <p:nvPr>
            <p:ph type="ctrTitle"/>
          </p:nvPr>
        </p:nvSpPr>
        <p:spPr>
          <a:xfrm>
            <a:off x="1524000" y="1122363"/>
            <a:ext cx="9144000" cy="2387600"/>
          </a:xfrm>
        </p:spPr>
        <p:txBody>
          <a:bodyPr anchor="b" numCol="1"/>
          <a:lstStyle>
            <a:lvl1pPr algn="ctr">
              <a:defRPr sz="6000"/>
            </a:lvl1pPr>
          </a:lstStyle>
          <a:p>
            <a:r>
              <a:rPr altLang="lv-LV" lang="lv-LV"/>
              <a:t>Rediģēt šablona virsraksta stilu</a:t>
            </a:r>
          </a:p>
        </p:txBody>
      </p:sp>
      <p:sp>
        <p:nvSpPr>
          <p:cNvPr id="3" name="Apakšvirsraksts 2"/>
          <p:cNvSpPr>
            <a:spLocks noGrp="1"/>
          </p:cNvSpPr>
          <p:nvPr>
            <p:ph idx="1" type="subTitle"/>
          </p:nvPr>
        </p:nvSpPr>
        <p:spPr>
          <a:xfrm>
            <a:off x="1524000" y="3602038"/>
            <a:ext cx="9144000" cy="1655762"/>
          </a:xfrm>
        </p:spPr>
        <p:txBody>
          <a:bodyPr numCol="1"/>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lv-LV" lang="lv-LV"/>
              <a:t>Rediģēt šablona apakšvirsraksta stilu</a:t>
            </a:r>
          </a:p>
        </p:txBody>
      </p:sp>
      <p:sp>
        <p:nvSpPr>
          <p:cNvPr id="4" name="Datuma vietturis 3"/>
          <p:cNvSpPr>
            <a:spLocks noGrp="1"/>
          </p:cNvSpPr>
          <p:nvPr>
            <p:ph idx="10" sz="half" type="dt"/>
          </p:nvPr>
        </p:nvSpPr>
        <p:spPr/>
        <p:txBody>
          <a:bodyPr numCol="1"/>
          <a:lstStyle/>
          <a:p>
            <a:fld id="{C89155F6-B2BD-4B57-A915-5AFD26572708}" type="datetimeFigureOut">
              <a:rPr altLang="lv-LV" lang="lv-LV" smtClean="0"/>
              <a:t>29.11.2024</a:t>
            </a:fld>
            <a:endParaRPr altLang="lv-LV" lang="lv-LV"/>
          </a:p>
        </p:txBody>
      </p:sp>
      <p:sp>
        <p:nvSpPr>
          <p:cNvPr id="5" name="Kājenes vietturis 4"/>
          <p:cNvSpPr>
            <a:spLocks noGrp="1"/>
          </p:cNvSpPr>
          <p:nvPr>
            <p:ph idx="11" sz="quarter" type="ftr"/>
          </p:nvPr>
        </p:nvSpPr>
        <p:spPr/>
        <p:txBody>
          <a:bodyPr numCol="1"/>
          <a:lstStyle/>
          <a:p>
            <a:endParaRPr altLang="lv-LV" lang="lv-LV"/>
          </a:p>
        </p:txBody>
      </p:sp>
      <p:sp>
        <p:nvSpPr>
          <p:cNvPr id="6" name="Slaida numura vietturis 5"/>
          <p:cNvSpPr>
            <a:spLocks noGrp="1"/>
          </p:cNvSpPr>
          <p:nvPr>
            <p:ph idx="12" sz="quarter" type="sldNum"/>
          </p:nvPr>
        </p:nvSpPr>
        <p:spPr/>
        <p:txBody>
          <a:bodyPr numCol="1"/>
          <a:lstStyle/>
          <a:p>
            <a:fld id="{41538695-408F-4A8D-8F85-348A0719A062}" type="slidenum">
              <a:rPr altLang="lv-LV" lang="lv-LV" smtClean="0"/>
              <a:t>‹#›</a:t>
            </a:fld>
            <a:endParaRPr altLang="lv-LV" lang="lv-LV"/>
          </a:p>
        </p:txBody>
      </p:sp>
    </p:spTree>
    <p:extLst>
      <p:ext uri="{BB962C8B-B14F-4D97-AF65-F5344CB8AC3E}">
        <p14:creationId xmlns:p14="http://schemas.microsoft.com/office/powerpoint/2010/main" val="3738033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Virsraksts un vertikāls teksts">
    <p:spTree>
      <p:nvGrpSpPr>
        <p:cNvPr id="1" name=""/>
        <p:cNvGrpSpPr/>
        <p:nvPr/>
      </p:nvGrpSpPr>
      <p:grpSpPr>
        <a:xfrm>
          <a:off x="0" y="0"/>
          <a:ext cx="0" cy="0"/>
          <a:chOff x="0" y="0"/>
          <a:chExt cx="0" cy="0"/>
        </a:xfrm>
      </p:grpSpPr>
      <p:sp>
        <p:nvSpPr>
          <p:cNvPr id="2" name="Virsraksts 1"/>
          <p:cNvSpPr>
            <a:spLocks noGrp="1"/>
          </p:cNvSpPr>
          <p:nvPr>
            <p:ph type="title"/>
          </p:nvPr>
        </p:nvSpPr>
        <p:spPr/>
        <p:txBody>
          <a:bodyPr numCol="1"/>
          <a:lstStyle/>
          <a:p>
            <a:r>
              <a:rPr altLang="lv-LV" lang="lv-LV"/>
              <a:t>Rediģēt šablona virsraksta stilu</a:t>
            </a:r>
          </a:p>
        </p:txBody>
      </p:sp>
      <p:sp>
        <p:nvSpPr>
          <p:cNvPr id="3" name="Vertikāls teksta vietturis 2"/>
          <p:cNvSpPr>
            <a:spLocks noGrp="1"/>
          </p:cNvSpPr>
          <p:nvPr>
            <p:ph idx="1" orient="vert" type="body"/>
          </p:nvPr>
        </p:nvSpPr>
        <p:spPr/>
        <p:txBody>
          <a:bodyPr numCol="1" vert="eaVert"/>
          <a:lstStyle/>
          <a:p>
            <a:pPr lvl="0"/>
            <a:r>
              <a:rPr altLang="lv-LV" lang="lv-LV"/>
              <a:t>Rediģēt šablona teksta stilus</a:t>
            </a:r>
          </a:p>
          <a:p>
            <a:pPr lvl="1"/>
            <a:r>
              <a:rPr altLang="lv-LV" lang="lv-LV"/>
              <a:t>Otrais līmenis</a:t>
            </a:r>
          </a:p>
          <a:p>
            <a:pPr lvl="2"/>
            <a:r>
              <a:rPr altLang="lv-LV" lang="lv-LV"/>
              <a:t>Trešais līmenis</a:t>
            </a:r>
          </a:p>
          <a:p>
            <a:pPr lvl="3"/>
            <a:r>
              <a:rPr altLang="lv-LV" lang="lv-LV"/>
              <a:t>Ceturtais līmenis</a:t>
            </a:r>
          </a:p>
          <a:p>
            <a:pPr lvl="4"/>
            <a:r>
              <a:rPr altLang="lv-LV" lang="lv-LV"/>
              <a:t>Piektais līmenis</a:t>
            </a:r>
          </a:p>
        </p:txBody>
      </p:sp>
      <p:sp>
        <p:nvSpPr>
          <p:cNvPr id="4" name="Datuma vietturis 3"/>
          <p:cNvSpPr>
            <a:spLocks noGrp="1"/>
          </p:cNvSpPr>
          <p:nvPr>
            <p:ph idx="10" sz="half" type="dt"/>
          </p:nvPr>
        </p:nvSpPr>
        <p:spPr/>
        <p:txBody>
          <a:bodyPr numCol="1"/>
          <a:lstStyle/>
          <a:p>
            <a:fld id="{C89155F6-B2BD-4B57-A915-5AFD26572708}" type="datetimeFigureOut">
              <a:rPr altLang="lv-LV" lang="lv-LV" smtClean="0"/>
              <a:t>29.11.2024</a:t>
            </a:fld>
            <a:endParaRPr altLang="lv-LV" lang="lv-LV"/>
          </a:p>
        </p:txBody>
      </p:sp>
      <p:sp>
        <p:nvSpPr>
          <p:cNvPr id="5" name="Kājenes vietturis 4"/>
          <p:cNvSpPr>
            <a:spLocks noGrp="1"/>
          </p:cNvSpPr>
          <p:nvPr>
            <p:ph idx="11" sz="quarter" type="ftr"/>
          </p:nvPr>
        </p:nvSpPr>
        <p:spPr/>
        <p:txBody>
          <a:bodyPr numCol="1"/>
          <a:lstStyle/>
          <a:p>
            <a:endParaRPr altLang="lv-LV" lang="lv-LV"/>
          </a:p>
        </p:txBody>
      </p:sp>
      <p:sp>
        <p:nvSpPr>
          <p:cNvPr id="6" name="Slaida numura vietturis 5"/>
          <p:cNvSpPr>
            <a:spLocks noGrp="1"/>
          </p:cNvSpPr>
          <p:nvPr>
            <p:ph idx="12" sz="quarter" type="sldNum"/>
          </p:nvPr>
        </p:nvSpPr>
        <p:spPr/>
        <p:txBody>
          <a:bodyPr numCol="1"/>
          <a:lstStyle/>
          <a:p>
            <a:fld id="{41538695-408F-4A8D-8F85-348A0719A062}" type="slidenum">
              <a:rPr altLang="lv-LV" lang="lv-LV" smtClean="0"/>
              <a:t>‹#›</a:t>
            </a:fld>
            <a:endParaRPr altLang="lv-LV" lang="lv-LV"/>
          </a:p>
        </p:txBody>
      </p:sp>
    </p:spTree>
    <p:extLst>
      <p:ext uri="{BB962C8B-B14F-4D97-AF65-F5344CB8AC3E}">
        <p14:creationId xmlns:p14="http://schemas.microsoft.com/office/powerpoint/2010/main" val="3306235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kāls virsraksts un teksts">
    <p:spTree>
      <p:nvGrpSpPr>
        <p:cNvPr id="1" name=""/>
        <p:cNvGrpSpPr/>
        <p:nvPr/>
      </p:nvGrpSpPr>
      <p:grpSpPr>
        <a:xfrm>
          <a:off x="0" y="0"/>
          <a:ext cx="0" cy="0"/>
          <a:chOff x="0" y="0"/>
          <a:chExt cx="0" cy="0"/>
        </a:xfrm>
      </p:grpSpPr>
      <p:sp>
        <p:nvSpPr>
          <p:cNvPr id="2" name="Vertikāls virsraksts 1"/>
          <p:cNvSpPr>
            <a:spLocks noGrp="1"/>
          </p:cNvSpPr>
          <p:nvPr>
            <p:ph orient="vert" type="title"/>
          </p:nvPr>
        </p:nvSpPr>
        <p:spPr>
          <a:xfrm>
            <a:off x="8724900" y="365125"/>
            <a:ext cx="2628900" cy="5811838"/>
          </a:xfrm>
        </p:spPr>
        <p:txBody>
          <a:bodyPr numCol="1" vert="eaVert"/>
          <a:lstStyle/>
          <a:p>
            <a:r>
              <a:rPr altLang="lv-LV" lang="lv-LV"/>
              <a:t>Rediģēt šablona virsraksta stilu</a:t>
            </a:r>
          </a:p>
        </p:txBody>
      </p:sp>
      <p:sp>
        <p:nvSpPr>
          <p:cNvPr id="3" name="Vertikāls teksta vietturis 2"/>
          <p:cNvSpPr>
            <a:spLocks noGrp="1"/>
          </p:cNvSpPr>
          <p:nvPr>
            <p:ph idx="1" orient="vert" type="body"/>
          </p:nvPr>
        </p:nvSpPr>
        <p:spPr>
          <a:xfrm>
            <a:off x="838200" y="365125"/>
            <a:ext cx="7734300" cy="5811838"/>
          </a:xfrm>
        </p:spPr>
        <p:txBody>
          <a:bodyPr numCol="1" vert="eaVert"/>
          <a:lstStyle/>
          <a:p>
            <a:pPr lvl="0"/>
            <a:r>
              <a:rPr altLang="lv-LV" lang="lv-LV"/>
              <a:t>Rediģēt šablona teksta stilus</a:t>
            </a:r>
          </a:p>
          <a:p>
            <a:pPr lvl="1"/>
            <a:r>
              <a:rPr altLang="lv-LV" lang="lv-LV"/>
              <a:t>Otrais līmenis</a:t>
            </a:r>
          </a:p>
          <a:p>
            <a:pPr lvl="2"/>
            <a:r>
              <a:rPr altLang="lv-LV" lang="lv-LV"/>
              <a:t>Trešais līmenis</a:t>
            </a:r>
          </a:p>
          <a:p>
            <a:pPr lvl="3"/>
            <a:r>
              <a:rPr altLang="lv-LV" lang="lv-LV"/>
              <a:t>Ceturtais līmenis</a:t>
            </a:r>
          </a:p>
          <a:p>
            <a:pPr lvl="4"/>
            <a:r>
              <a:rPr altLang="lv-LV" lang="lv-LV"/>
              <a:t>Piektais līmenis</a:t>
            </a:r>
          </a:p>
        </p:txBody>
      </p:sp>
      <p:sp>
        <p:nvSpPr>
          <p:cNvPr id="4" name="Datuma vietturis 3"/>
          <p:cNvSpPr>
            <a:spLocks noGrp="1"/>
          </p:cNvSpPr>
          <p:nvPr>
            <p:ph idx="10" sz="half" type="dt"/>
          </p:nvPr>
        </p:nvSpPr>
        <p:spPr/>
        <p:txBody>
          <a:bodyPr numCol="1"/>
          <a:lstStyle/>
          <a:p>
            <a:fld id="{C89155F6-B2BD-4B57-A915-5AFD26572708}" type="datetimeFigureOut">
              <a:rPr altLang="lv-LV" lang="lv-LV" smtClean="0"/>
              <a:t>29.11.2024</a:t>
            </a:fld>
            <a:endParaRPr altLang="lv-LV" lang="lv-LV"/>
          </a:p>
        </p:txBody>
      </p:sp>
      <p:sp>
        <p:nvSpPr>
          <p:cNvPr id="5" name="Kājenes vietturis 4"/>
          <p:cNvSpPr>
            <a:spLocks noGrp="1"/>
          </p:cNvSpPr>
          <p:nvPr>
            <p:ph idx="11" sz="quarter" type="ftr"/>
          </p:nvPr>
        </p:nvSpPr>
        <p:spPr/>
        <p:txBody>
          <a:bodyPr numCol="1"/>
          <a:lstStyle/>
          <a:p>
            <a:endParaRPr altLang="lv-LV" lang="lv-LV"/>
          </a:p>
        </p:txBody>
      </p:sp>
      <p:sp>
        <p:nvSpPr>
          <p:cNvPr id="6" name="Slaida numura vietturis 5"/>
          <p:cNvSpPr>
            <a:spLocks noGrp="1"/>
          </p:cNvSpPr>
          <p:nvPr>
            <p:ph idx="12" sz="quarter" type="sldNum"/>
          </p:nvPr>
        </p:nvSpPr>
        <p:spPr/>
        <p:txBody>
          <a:bodyPr numCol="1"/>
          <a:lstStyle/>
          <a:p>
            <a:fld id="{41538695-408F-4A8D-8F85-348A0719A062}" type="slidenum">
              <a:rPr altLang="lv-LV" lang="lv-LV" smtClean="0"/>
              <a:t>‹#›</a:t>
            </a:fld>
            <a:endParaRPr altLang="lv-LV" lang="lv-LV"/>
          </a:p>
        </p:txBody>
      </p:sp>
    </p:spTree>
    <p:extLst>
      <p:ext uri="{BB962C8B-B14F-4D97-AF65-F5344CB8AC3E}">
        <p14:creationId xmlns:p14="http://schemas.microsoft.com/office/powerpoint/2010/main" val="1282885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Virsraksts un saturs">
    <p:spTree>
      <p:nvGrpSpPr>
        <p:cNvPr id="1" name=""/>
        <p:cNvGrpSpPr/>
        <p:nvPr/>
      </p:nvGrpSpPr>
      <p:grpSpPr>
        <a:xfrm>
          <a:off x="0" y="0"/>
          <a:ext cx="0" cy="0"/>
          <a:chOff x="0" y="0"/>
          <a:chExt cx="0" cy="0"/>
        </a:xfrm>
      </p:grpSpPr>
      <p:sp>
        <p:nvSpPr>
          <p:cNvPr id="2" name="Virsraksts 1"/>
          <p:cNvSpPr>
            <a:spLocks noGrp="1"/>
          </p:cNvSpPr>
          <p:nvPr>
            <p:ph type="title"/>
          </p:nvPr>
        </p:nvSpPr>
        <p:spPr/>
        <p:txBody>
          <a:bodyPr numCol="1"/>
          <a:lstStyle/>
          <a:p>
            <a:r>
              <a:rPr altLang="lv-LV" lang="lv-LV"/>
              <a:t>Rediģēt šablona virsraksta stilu</a:t>
            </a:r>
          </a:p>
        </p:txBody>
      </p:sp>
      <p:sp>
        <p:nvSpPr>
          <p:cNvPr id="3" name="Satura vietturis 2"/>
          <p:cNvSpPr>
            <a:spLocks noGrp="1"/>
          </p:cNvSpPr>
          <p:nvPr>
            <p:ph idx="1"/>
          </p:nvPr>
        </p:nvSpPr>
        <p:spPr/>
        <p:txBody>
          <a:bodyPr numCol="1"/>
          <a:lstStyle/>
          <a:p>
            <a:pPr lvl="0"/>
            <a:r>
              <a:rPr altLang="lv-LV" lang="lv-LV"/>
              <a:t>Rediģēt šablona teksta stilus</a:t>
            </a:r>
          </a:p>
          <a:p>
            <a:pPr lvl="1"/>
            <a:r>
              <a:rPr altLang="lv-LV" lang="lv-LV"/>
              <a:t>Otrais līmenis</a:t>
            </a:r>
          </a:p>
          <a:p>
            <a:pPr lvl="2"/>
            <a:r>
              <a:rPr altLang="lv-LV" lang="lv-LV"/>
              <a:t>Trešais līmenis</a:t>
            </a:r>
          </a:p>
          <a:p>
            <a:pPr lvl="3"/>
            <a:r>
              <a:rPr altLang="lv-LV" lang="lv-LV"/>
              <a:t>Ceturtais līmenis</a:t>
            </a:r>
          </a:p>
          <a:p>
            <a:pPr lvl="4"/>
            <a:r>
              <a:rPr altLang="lv-LV" lang="lv-LV"/>
              <a:t>Piektais līmenis</a:t>
            </a:r>
          </a:p>
        </p:txBody>
      </p:sp>
      <p:sp>
        <p:nvSpPr>
          <p:cNvPr id="4" name="Datuma vietturis 3"/>
          <p:cNvSpPr>
            <a:spLocks noGrp="1"/>
          </p:cNvSpPr>
          <p:nvPr>
            <p:ph idx="10" sz="half" type="dt"/>
          </p:nvPr>
        </p:nvSpPr>
        <p:spPr/>
        <p:txBody>
          <a:bodyPr numCol="1"/>
          <a:lstStyle/>
          <a:p>
            <a:fld id="{C89155F6-B2BD-4B57-A915-5AFD26572708}" type="datetimeFigureOut">
              <a:rPr altLang="lv-LV" lang="lv-LV" smtClean="0"/>
              <a:t>29.11.2024</a:t>
            </a:fld>
            <a:endParaRPr altLang="lv-LV" lang="lv-LV"/>
          </a:p>
        </p:txBody>
      </p:sp>
      <p:sp>
        <p:nvSpPr>
          <p:cNvPr id="5" name="Kājenes vietturis 4"/>
          <p:cNvSpPr>
            <a:spLocks noGrp="1"/>
          </p:cNvSpPr>
          <p:nvPr>
            <p:ph idx="11" sz="quarter" type="ftr"/>
          </p:nvPr>
        </p:nvSpPr>
        <p:spPr/>
        <p:txBody>
          <a:bodyPr numCol="1"/>
          <a:lstStyle/>
          <a:p>
            <a:endParaRPr altLang="lv-LV" lang="lv-LV"/>
          </a:p>
        </p:txBody>
      </p:sp>
      <p:sp>
        <p:nvSpPr>
          <p:cNvPr id="6" name="Slaida numura vietturis 5"/>
          <p:cNvSpPr>
            <a:spLocks noGrp="1"/>
          </p:cNvSpPr>
          <p:nvPr>
            <p:ph idx="12" sz="quarter" type="sldNum"/>
          </p:nvPr>
        </p:nvSpPr>
        <p:spPr/>
        <p:txBody>
          <a:bodyPr numCol="1"/>
          <a:lstStyle/>
          <a:p>
            <a:fld id="{41538695-408F-4A8D-8F85-348A0719A062}" type="slidenum">
              <a:rPr altLang="lv-LV" lang="lv-LV" smtClean="0"/>
              <a:t>‹#›</a:t>
            </a:fld>
            <a:endParaRPr altLang="lv-LV" lang="lv-LV"/>
          </a:p>
        </p:txBody>
      </p:sp>
    </p:spTree>
    <p:extLst>
      <p:ext uri="{BB962C8B-B14F-4D97-AF65-F5344CB8AC3E}">
        <p14:creationId xmlns:p14="http://schemas.microsoft.com/office/powerpoint/2010/main" val="1910438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adaļas galvene">
    <p:spTree>
      <p:nvGrpSpPr>
        <p:cNvPr id="1" name=""/>
        <p:cNvGrpSpPr/>
        <p:nvPr/>
      </p:nvGrpSpPr>
      <p:grpSpPr>
        <a:xfrm>
          <a:off x="0" y="0"/>
          <a:ext cx="0" cy="0"/>
          <a:chOff x="0" y="0"/>
          <a:chExt cx="0" cy="0"/>
        </a:xfrm>
      </p:grpSpPr>
      <p:sp>
        <p:nvSpPr>
          <p:cNvPr id="2" name="Virsraksts 1"/>
          <p:cNvSpPr>
            <a:spLocks noGrp="1"/>
          </p:cNvSpPr>
          <p:nvPr>
            <p:ph type="title"/>
          </p:nvPr>
        </p:nvSpPr>
        <p:spPr>
          <a:xfrm>
            <a:off x="831850" y="1709738"/>
            <a:ext cx="10515600" cy="2852737"/>
          </a:xfrm>
        </p:spPr>
        <p:txBody>
          <a:bodyPr anchor="b" numCol="1"/>
          <a:lstStyle>
            <a:lvl1pPr>
              <a:defRPr sz="6000"/>
            </a:lvl1pPr>
          </a:lstStyle>
          <a:p>
            <a:r>
              <a:rPr altLang="lv-LV" lang="lv-LV"/>
              <a:t>Rediģēt šablona virsraksta stilu</a:t>
            </a:r>
          </a:p>
        </p:txBody>
      </p:sp>
      <p:sp>
        <p:nvSpPr>
          <p:cNvPr id="3" name="Teksta vietturis 2"/>
          <p:cNvSpPr>
            <a:spLocks noGrp="1"/>
          </p:cNvSpPr>
          <p:nvPr>
            <p:ph idx="1" type="body"/>
          </p:nvPr>
        </p:nvSpPr>
        <p:spPr>
          <a:xfrm>
            <a:off x="831850" y="4589463"/>
            <a:ext cx="10515600" cy="1500187"/>
          </a:xfrm>
        </p:spPr>
        <p:txBody>
          <a:bodyPr numCol="1"/>
          <a:lstStyle>
            <a:lvl1pPr indent="0" marL="0">
              <a:buNone/>
              <a:defRPr sz="2400">
                <a:solidFill>
                  <a:schemeClr val="tx1">
                    <a:tint val="82000"/>
                  </a:schemeClr>
                </a:solidFill>
              </a:defRPr>
            </a:lvl1pPr>
            <a:lvl2pPr indent="0" marL="457200">
              <a:buNone/>
              <a:defRPr sz="2000">
                <a:solidFill>
                  <a:schemeClr val="tx1">
                    <a:tint val="82000"/>
                  </a:schemeClr>
                </a:solidFill>
              </a:defRPr>
            </a:lvl2pPr>
            <a:lvl3pPr indent="0" marL="914400">
              <a:buNone/>
              <a:defRPr sz="1800">
                <a:solidFill>
                  <a:schemeClr val="tx1">
                    <a:tint val="82000"/>
                  </a:schemeClr>
                </a:solidFill>
              </a:defRPr>
            </a:lvl3pPr>
            <a:lvl4pPr indent="0" marL="1371600">
              <a:buNone/>
              <a:defRPr sz="1600">
                <a:solidFill>
                  <a:schemeClr val="tx1">
                    <a:tint val="82000"/>
                  </a:schemeClr>
                </a:solidFill>
              </a:defRPr>
            </a:lvl4pPr>
            <a:lvl5pPr indent="0" marL="1828800">
              <a:buNone/>
              <a:defRPr sz="1600">
                <a:solidFill>
                  <a:schemeClr val="tx1">
                    <a:tint val="82000"/>
                  </a:schemeClr>
                </a:solidFill>
              </a:defRPr>
            </a:lvl5pPr>
            <a:lvl6pPr indent="0" marL="2286000">
              <a:buNone/>
              <a:defRPr sz="1600">
                <a:solidFill>
                  <a:schemeClr val="tx1">
                    <a:tint val="82000"/>
                  </a:schemeClr>
                </a:solidFill>
              </a:defRPr>
            </a:lvl6pPr>
            <a:lvl7pPr indent="0" marL="2743200">
              <a:buNone/>
              <a:defRPr sz="1600">
                <a:solidFill>
                  <a:schemeClr val="tx1">
                    <a:tint val="82000"/>
                  </a:schemeClr>
                </a:solidFill>
              </a:defRPr>
            </a:lvl7pPr>
            <a:lvl8pPr indent="0" marL="3200400">
              <a:buNone/>
              <a:defRPr sz="1600">
                <a:solidFill>
                  <a:schemeClr val="tx1">
                    <a:tint val="82000"/>
                  </a:schemeClr>
                </a:solidFill>
              </a:defRPr>
            </a:lvl8pPr>
            <a:lvl9pPr indent="0" marL="3657600">
              <a:buNone/>
              <a:defRPr sz="1600">
                <a:solidFill>
                  <a:schemeClr val="tx1">
                    <a:tint val="82000"/>
                  </a:schemeClr>
                </a:solidFill>
              </a:defRPr>
            </a:lvl9pPr>
          </a:lstStyle>
          <a:p>
            <a:pPr lvl="0"/>
            <a:r>
              <a:rPr altLang="lv-LV" lang="lv-LV"/>
              <a:t>Rediģēt šablona teksta stilus</a:t>
            </a:r>
          </a:p>
        </p:txBody>
      </p:sp>
      <p:sp>
        <p:nvSpPr>
          <p:cNvPr id="4" name="Datuma vietturis 3"/>
          <p:cNvSpPr>
            <a:spLocks noGrp="1"/>
          </p:cNvSpPr>
          <p:nvPr>
            <p:ph idx="10" sz="half" type="dt"/>
          </p:nvPr>
        </p:nvSpPr>
        <p:spPr/>
        <p:txBody>
          <a:bodyPr numCol="1"/>
          <a:lstStyle/>
          <a:p>
            <a:fld id="{C89155F6-B2BD-4B57-A915-5AFD26572708}" type="datetimeFigureOut">
              <a:rPr altLang="lv-LV" lang="lv-LV" smtClean="0"/>
              <a:t>29.11.2024</a:t>
            </a:fld>
            <a:endParaRPr altLang="lv-LV" lang="lv-LV"/>
          </a:p>
        </p:txBody>
      </p:sp>
      <p:sp>
        <p:nvSpPr>
          <p:cNvPr id="5" name="Kājenes vietturis 4"/>
          <p:cNvSpPr>
            <a:spLocks noGrp="1"/>
          </p:cNvSpPr>
          <p:nvPr>
            <p:ph idx="11" sz="quarter" type="ftr"/>
          </p:nvPr>
        </p:nvSpPr>
        <p:spPr/>
        <p:txBody>
          <a:bodyPr numCol="1"/>
          <a:lstStyle/>
          <a:p>
            <a:endParaRPr altLang="lv-LV" lang="lv-LV"/>
          </a:p>
        </p:txBody>
      </p:sp>
      <p:sp>
        <p:nvSpPr>
          <p:cNvPr id="6" name="Slaida numura vietturis 5"/>
          <p:cNvSpPr>
            <a:spLocks noGrp="1"/>
          </p:cNvSpPr>
          <p:nvPr>
            <p:ph idx="12" sz="quarter" type="sldNum"/>
          </p:nvPr>
        </p:nvSpPr>
        <p:spPr/>
        <p:txBody>
          <a:bodyPr numCol="1"/>
          <a:lstStyle/>
          <a:p>
            <a:fld id="{41538695-408F-4A8D-8F85-348A0719A062}" type="slidenum">
              <a:rPr altLang="lv-LV" lang="lv-LV" smtClean="0"/>
              <a:t>‹#›</a:t>
            </a:fld>
            <a:endParaRPr altLang="lv-LV" lang="lv-LV"/>
          </a:p>
        </p:txBody>
      </p:sp>
    </p:spTree>
    <p:extLst>
      <p:ext uri="{BB962C8B-B14F-4D97-AF65-F5344CB8AC3E}">
        <p14:creationId xmlns:p14="http://schemas.microsoft.com/office/powerpoint/2010/main" val="1209348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Divi saturi">
    <p:spTree>
      <p:nvGrpSpPr>
        <p:cNvPr id="1" name=""/>
        <p:cNvGrpSpPr/>
        <p:nvPr/>
      </p:nvGrpSpPr>
      <p:grpSpPr>
        <a:xfrm>
          <a:off x="0" y="0"/>
          <a:ext cx="0" cy="0"/>
          <a:chOff x="0" y="0"/>
          <a:chExt cx="0" cy="0"/>
        </a:xfrm>
      </p:grpSpPr>
      <p:sp>
        <p:nvSpPr>
          <p:cNvPr id="2" name="Virsraksts 1"/>
          <p:cNvSpPr>
            <a:spLocks noGrp="1"/>
          </p:cNvSpPr>
          <p:nvPr>
            <p:ph type="title"/>
          </p:nvPr>
        </p:nvSpPr>
        <p:spPr/>
        <p:txBody>
          <a:bodyPr numCol="1"/>
          <a:lstStyle/>
          <a:p>
            <a:r>
              <a:rPr altLang="lv-LV" lang="lv-LV"/>
              <a:t>Rediģēt šablona virsraksta stilu</a:t>
            </a:r>
          </a:p>
        </p:txBody>
      </p:sp>
      <p:sp>
        <p:nvSpPr>
          <p:cNvPr id="3" name="Satura vietturis 2"/>
          <p:cNvSpPr>
            <a:spLocks noGrp="1"/>
          </p:cNvSpPr>
          <p:nvPr>
            <p:ph idx="1" sz="half"/>
          </p:nvPr>
        </p:nvSpPr>
        <p:spPr>
          <a:xfrm>
            <a:off x="838200" y="1825625"/>
            <a:ext cx="5181600" cy="4351338"/>
          </a:xfrm>
        </p:spPr>
        <p:txBody>
          <a:bodyPr numCol="1"/>
          <a:lstStyle/>
          <a:p>
            <a:pPr lvl="0"/>
            <a:r>
              <a:rPr altLang="lv-LV" lang="lv-LV"/>
              <a:t>Rediģēt šablona teksta stilus</a:t>
            </a:r>
          </a:p>
          <a:p>
            <a:pPr lvl="1"/>
            <a:r>
              <a:rPr altLang="lv-LV" lang="lv-LV"/>
              <a:t>Otrais līmenis</a:t>
            </a:r>
          </a:p>
          <a:p>
            <a:pPr lvl="2"/>
            <a:r>
              <a:rPr altLang="lv-LV" lang="lv-LV"/>
              <a:t>Trešais līmenis</a:t>
            </a:r>
          </a:p>
          <a:p>
            <a:pPr lvl="3"/>
            <a:r>
              <a:rPr altLang="lv-LV" lang="lv-LV"/>
              <a:t>Ceturtais līmenis</a:t>
            </a:r>
          </a:p>
          <a:p>
            <a:pPr lvl="4"/>
            <a:r>
              <a:rPr altLang="lv-LV" lang="lv-LV"/>
              <a:t>Piektais līmenis</a:t>
            </a:r>
          </a:p>
        </p:txBody>
      </p:sp>
      <p:sp>
        <p:nvSpPr>
          <p:cNvPr id="4" name="Satura vietturis 3"/>
          <p:cNvSpPr>
            <a:spLocks noGrp="1"/>
          </p:cNvSpPr>
          <p:nvPr>
            <p:ph idx="2" sz="half"/>
          </p:nvPr>
        </p:nvSpPr>
        <p:spPr>
          <a:xfrm>
            <a:off x="6172200" y="1825625"/>
            <a:ext cx="5181600" cy="4351338"/>
          </a:xfrm>
        </p:spPr>
        <p:txBody>
          <a:bodyPr numCol="1"/>
          <a:lstStyle/>
          <a:p>
            <a:pPr lvl="0"/>
            <a:r>
              <a:rPr altLang="lv-LV" lang="lv-LV"/>
              <a:t>Rediģēt šablona teksta stilus</a:t>
            </a:r>
          </a:p>
          <a:p>
            <a:pPr lvl="1"/>
            <a:r>
              <a:rPr altLang="lv-LV" lang="lv-LV"/>
              <a:t>Otrais līmenis</a:t>
            </a:r>
          </a:p>
          <a:p>
            <a:pPr lvl="2"/>
            <a:r>
              <a:rPr altLang="lv-LV" lang="lv-LV"/>
              <a:t>Trešais līmenis</a:t>
            </a:r>
          </a:p>
          <a:p>
            <a:pPr lvl="3"/>
            <a:r>
              <a:rPr altLang="lv-LV" lang="lv-LV"/>
              <a:t>Ceturtais līmenis</a:t>
            </a:r>
          </a:p>
          <a:p>
            <a:pPr lvl="4"/>
            <a:r>
              <a:rPr altLang="lv-LV" lang="lv-LV"/>
              <a:t>Piektais līmenis</a:t>
            </a:r>
          </a:p>
        </p:txBody>
      </p:sp>
      <p:sp>
        <p:nvSpPr>
          <p:cNvPr id="5" name="Datuma vietturis 4"/>
          <p:cNvSpPr>
            <a:spLocks noGrp="1"/>
          </p:cNvSpPr>
          <p:nvPr>
            <p:ph idx="10" sz="half" type="dt"/>
          </p:nvPr>
        </p:nvSpPr>
        <p:spPr/>
        <p:txBody>
          <a:bodyPr numCol="1"/>
          <a:lstStyle/>
          <a:p>
            <a:fld id="{C89155F6-B2BD-4B57-A915-5AFD26572708}" type="datetimeFigureOut">
              <a:rPr altLang="lv-LV" lang="lv-LV" smtClean="0"/>
              <a:t>29.11.2024</a:t>
            </a:fld>
            <a:endParaRPr altLang="lv-LV" lang="lv-LV"/>
          </a:p>
        </p:txBody>
      </p:sp>
      <p:sp>
        <p:nvSpPr>
          <p:cNvPr id="6" name="Kājenes vietturis 5"/>
          <p:cNvSpPr>
            <a:spLocks noGrp="1"/>
          </p:cNvSpPr>
          <p:nvPr>
            <p:ph idx="11" sz="quarter" type="ftr"/>
          </p:nvPr>
        </p:nvSpPr>
        <p:spPr/>
        <p:txBody>
          <a:bodyPr numCol="1"/>
          <a:lstStyle/>
          <a:p>
            <a:endParaRPr altLang="lv-LV" lang="lv-LV"/>
          </a:p>
        </p:txBody>
      </p:sp>
      <p:sp>
        <p:nvSpPr>
          <p:cNvPr id="7" name="Slaida numura vietturis 6"/>
          <p:cNvSpPr>
            <a:spLocks noGrp="1"/>
          </p:cNvSpPr>
          <p:nvPr>
            <p:ph idx="12" sz="quarter" type="sldNum"/>
          </p:nvPr>
        </p:nvSpPr>
        <p:spPr/>
        <p:txBody>
          <a:bodyPr numCol="1"/>
          <a:lstStyle/>
          <a:p>
            <a:fld id="{41538695-408F-4A8D-8F85-348A0719A062}" type="slidenum">
              <a:rPr altLang="lv-LV" lang="lv-LV" smtClean="0"/>
              <a:t>‹#›</a:t>
            </a:fld>
            <a:endParaRPr altLang="lv-LV" lang="lv-LV"/>
          </a:p>
        </p:txBody>
      </p:sp>
    </p:spTree>
    <p:extLst>
      <p:ext uri="{BB962C8B-B14F-4D97-AF65-F5344CB8AC3E}">
        <p14:creationId xmlns:p14="http://schemas.microsoft.com/office/powerpoint/2010/main" val="810195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Salīdzinājums">
    <p:spTree>
      <p:nvGrpSpPr>
        <p:cNvPr id="1" name=""/>
        <p:cNvGrpSpPr/>
        <p:nvPr/>
      </p:nvGrpSpPr>
      <p:grpSpPr>
        <a:xfrm>
          <a:off x="0" y="0"/>
          <a:ext cx="0" cy="0"/>
          <a:chOff x="0" y="0"/>
          <a:chExt cx="0" cy="0"/>
        </a:xfrm>
      </p:grpSpPr>
      <p:sp>
        <p:nvSpPr>
          <p:cNvPr id="2" name="Virsraksts 1"/>
          <p:cNvSpPr>
            <a:spLocks noGrp="1"/>
          </p:cNvSpPr>
          <p:nvPr>
            <p:ph type="title"/>
          </p:nvPr>
        </p:nvSpPr>
        <p:spPr>
          <a:xfrm>
            <a:off x="839788" y="365125"/>
            <a:ext cx="10515600" cy="1325563"/>
          </a:xfrm>
        </p:spPr>
        <p:txBody>
          <a:bodyPr numCol="1"/>
          <a:lstStyle/>
          <a:p>
            <a:r>
              <a:rPr altLang="lv-LV" lang="lv-LV"/>
              <a:t>Rediģēt šablona virsraksta stilu</a:t>
            </a:r>
          </a:p>
        </p:txBody>
      </p:sp>
      <p:sp>
        <p:nvSpPr>
          <p:cNvPr id="3" name="Teksta vietturis 2"/>
          <p:cNvSpPr>
            <a:spLocks noGrp="1"/>
          </p:cNvSpPr>
          <p:nvPr>
            <p:ph idx="1" type="body"/>
          </p:nvPr>
        </p:nvSpPr>
        <p:spPr>
          <a:xfrm>
            <a:off x="839788" y="1681163"/>
            <a:ext cx="5157787" cy="82391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lv-LV" lang="lv-LV"/>
              <a:t>Rediģēt šablona teksta stilus</a:t>
            </a:r>
          </a:p>
        </p:txBody>
      </p:sp>
      <p:sp>
        <p:nvSpPr>
          <p:cNvPr id="4" name="Satura vietturis 3"/>
          <p:cNvSpPr>
            <a:spLocks noGrp="1"/>
          </p:cNvSpPr>
          <p:nvPr>
            <p:ph idx="2" sz="half"/>
          </p:nvPr>
        </p:nvSpPr>
        <p:spPr>
          <a:xfrm>
            <a:off x="839788" y="2505075"/>
            <a:ext cx="5157787" cy="3684588"/>
          </a:xfrm>
        </p:spPr>
        <p:txBody>
          <a:bodyPr numCol="1"/>
          <a:lstStyle/>
          <a:p>
            <a:pPr lvl="0"/>
            <a:r>
              <a:rPr altLang="lv-LV" lang="lv-LV"/>
              <a:t>Rediģēt šablona teksta stilus</a:t>
            </a:r>
          </a:p>
          <a:p>
            <a:pPr lvl="1"/>
            <a:r>
              <a:rPr altLang="lv-LV" lang="lv-LV"/>
              <a:t>Otrais līmenis</a:t>
            </a:r>
          </a:p>
          <a:p>
            <a:pPr lvl="2"/>
            <a:r>
              <a:rPr altLang="lv-LV" lang="lv-LV"/>
              <a:t>Trešais līmenis</a:t>
            </a:r>
          </a:p>
          <a:p>
            <a:pPr lvl="3"/>
            <a:r>
              <a:rPr altLang="lv-LV" lang="lv-LV"/>
              <a:t>Ceturtais līmenis</a:t>
            </a:r>
          </a:p>
          <a:p>
            <a:pPr lvl="4"/>
            <a:r>
              <a:rPr altLang="lv-LV" lang="lv-LV"/>
              <a:t>Piektais līmenis</a:t>
            </a:r>
          </a:p>
        </p:txBody>
      </p:sp>
      <p:sp>
        <p:nvSpPr>
          <p:cNvPr id="5" name="Teksta vietturis 4"/>
          <p:cNvSpPr>
            <a:spLocks noGrp="1"/>
          </p:cNvSpPr>
          <p:nvPr>
            <p:ph idx="3" sz="quarter" type="body"/>
          </p:nvPr>
        </p:nvSpPr>
        <p:spPr>
          <a:xfrm>
            <a:off x="6172200" y="1681163"/>
            <a:ext cx="5183188" cy="82391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lv-LV" lang="lv-LV"/>
              <a:t>Rediģēt šablona teksta stilus</a:t>
            </a:r>
          </a:p>
        </p:txBody>
      </p:sp>
      <p:sp>
        <p:nvSpPr>
          <p:cNvPr id="6" name="Satura vietturis 5"/>
          <p:cNvSpPr>
            <a:spLocks noGrp="1"/>
          </p:cNvSpPr>
          <p:nvPr>
            <p:ph idx="4" sz="quarter"/>
          </p:nvPr>
        </p:nvSpPr>
        <p:spPr>
          <a:xfrm>
            <a:off x="6172200" y="2505075"/>
            <a:ext cx="5183188" cy="3684588"/>
          </a:xfrm>
        </p:spPr>
        <p:txBody>
          <a:bodyPr numCol="1"/>
          <a:lstStyle/>
          <a:p>
            <a:pPr lvl="0"/>
            <a:r>
              <a:rPr altLang="lv-LV" lang="lv-LV"/>
              <a:t>Rediģēt šablona teksta stilus</a:t>
            </a:r>
          </a:p>
          <a:p>
            <a:pPr lvl="1"/>
            <a:r>
              <a:rPr altLang="lv-LV" lang="lv-LV"/>
              <a:t>Otrais līmenis</a:t>
            </a:r>
          </a:p>
          <a:p>
            <a:pPr lvl="2"/>
            <a:r>
              <a:rPr altLang="lv-LV" lang="lv-LV"/>
              <a:t>Trešais līmenis</a:t>
            </a:r>
          </a:p>
          <a:p>
            <a:pPr lvl="3"/>
            <a:r>
              <a:rPr altLang="lv-LV" lang="lv-LV"/>
              <a:t>Ceturtais līmenis</a:t>
            </a:r>
          </a:p>
          <a:p>
            <a:pPr lvl="4"/>
            <a:r>
              <a:rPr altLang="lv-LV" lang="lv-LV"/>
              <a:t>Piektais līmenis</a:t>
            </a:r>
          </a:p>
        </p:txBody>
      </p:sp>
      <p:sp>
        <p:nvSpPr>
          <p:cNvPr id="7" name="Datuma vietturis 6"/>
          <p:cNvSpPr>
            <a:spLocks noGrp="1"/>
          </p:cNvSpPr>
          <p:nvPr>
            <p:ph idx="10" sz="half" type="dt"/>
          </p:nvPr>
        </p:nvSpPr>
        <p:spPr/>
        <p:txBody>
          <a:bodyPr numCol="1"/>
          <a:lstStyle/>
          <a:p>
            <a:fld id="{C89155F6-B2BD-4B57-A915-5AFD26572708}" type="datetimeFigureOut">
              <a:rPr altLang="lv-LV" lang="lv-LV" smtClean="0"/>
              <a:t>29.11.2024</a:t>
            </a:fld>
            <a:endParaRPr altLang="lv-LV" lang="lv-LV"/>
          </a:p>
        </p:txBody>
      </p:sp>
      <p:sp>
        <p:nvSpPr>
          <p:cNvPr id="8" name="Kājenes vietturis 7"/>
          <p:cNvSpPr>
            <a:spLocks noGrp="1"/>
          </p:cNvSpPr>
          <p:nvPr>
            <p:ph idx="11" sz="quarter" type="ftr"/>
          </p:nvPr>
        </p:nvSpPr>
        <p:spPr/>
        <p:txBody>
          <a:bodyPr numCol="1"/>
          <a:lstStyle/>
          <a:p>
            <a:endParaRPr altLang="lv-LV" lang="lv-LV"/>
          </a:p>
        </p:txBody>
      </p:sp>
      <p:sp>
        <p:nvSpPr>
          <p:cNvPr id="9" name="Slaida numura vietturis 8"/>
          <p:cNvSpPr>
            <a:spLocks noGrp="1"/>
          </p:cNvSpPr>
          <p:nvPr>
            <p:ph idx="12" sz="quarter" type="sldNum"/>
          </p:nvPr>
        </p:nvSpPr>
        <p:spPr/>
        <p:txBody>
          <a:bodyPr numCol="1"/>
          <a:lstStyle/>
          <a:p>
            <a:fld id="{41538695-408F-4A8D-8F85-348A0719A062}" type="slidenum">
              <a:rPr altLang="lv-LV" lang="lv-LV" smtClean="0"/>
              <a:t>‹#›</a:t>
            </a:fld>
            <a:endParaRPr altLang="lv-LV" lang="lv-LV"/>
          </a:p>
        </p:txBody>
      </p:sp>
    </p:spTree>
    <p:extLst>
      <p:ext uri="{BB962C8B-B14F-4D97-AF65-F5344CB8AC3E}">
        <p14:creationId xmlns:p14="http://schemas.microsoft.com/office/powerpoint/2010/main" val="2021146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kai virsraksts">
    <p:spTree>
      <p:nvGrpSpPr>
        <p:cNvPr id="1" name=""/>
        <p:cNvGrpSpPr/>
        <p:nvPr/>
      </p:nvGrpSpPr>
      <p:grpSpPr>
        <a:xfrm>
          <a:off x="0" y="0"/>
          <a:ext cx="0" cy="0"/>
          <a:chOff x="0" y="0"/>
          <a:chExt cx="0" cy="0"/>
        </a:xfrm>
      </p:grpSpPr>
      <p:sp>
        <p:nvSpPr>
          <p:cNvPr id="2" name="Virsraksts 1"/>
          <p:cNvSpPr>
            <a:spLocks noGrp="1"/>
          </p:cNvSpPr>
          <p:nvPr>
            <p:ph type="title"/>
          </p:nvPr>
        </p:nvSpPr>
        <p:spPr/>
        <p:txBody>
          <a:bodyPr numCol="1"/>
          <a:lstStyle/>
          <a:p>
            <a:r>
              <a:rPr altLang="lv-LV" lang="lv-LV"/>
              <a:t>Rediģēt šablona virsraksta stilu</a:t>
            </a:r>
          </a:p>
        </p:txBody>
      </p:sp>
      <p:sp>
        <p:nvSpPr>
          <p:cNvPr id="3" name="Datuma vietturis 2"/>
          <p:cNvSpPr>
            <a:spLocks noGrp="1"/>
          </p:cNvSpPr>
          <p:nvPr>
            <p:ph idx="10" sz="half" type="dt"/>
          </p:nvPr>
        </p:nvSpPr>
        <p:spPr/>
        <p:txBody>
          <a:bodyPr numCol="1"/>
          <a:lstStyle/>
          <a:p>
            <a:fld id="{C89155F6-B2BD-4B57-A915-5AFD26572708}" type="datetimeFigureOut">
              <a:rPr altLang="lv-LV" lang="lv-LV" smtClean="0"/>
              <a:t>29.11.2024</a:t>
            </a:fld>
            <a:endParaRPr altLang="lv-LV" lang="lv-LV"/>
          </a:p>
        </p:txBody>
      </p:sp>
      <p:sp>
        <p:nvSpPr>
          <p:cNvPr id="4" name="Kājenes vietturis 3"/>
          <p:cNvSpPr>
            <a:spLocks noGrp="1"/>
          </p:cNvSpPr>
          <p:nvPr>
            <p:ph idx="11" sz="quarter" type="ftr"/>
          </p:nvPr>
        </p:nvSpPr>
        <p:spPr/>
        <p:txBody>
          <a:bodyPr numCol="1"/>
          <a:lstStyle/>
          <a:p>
            <a:endParaRPr altLang="lv-LV" lang="lv-LV"/>
          </a:p>
        </p:txBody>
      </p:sp>
      <p:sp>
        <p:nvSpPr>
          <p:cNvPr id="5" name="Slaida numura vietturis 4"/>
          <p:cNvSpPr>
            <a:spLocks noGrp="1"/>
          </p:cNvSpPr>
          <p:nvPr>
            <p:ph idx="12" sz="quarter" type="sldNum"/>
          </p:nvPr>
        </p:nvSpPr>
        <p:spPr/>
        <p:txBody>
          <a:bodyPr numCol="1"/>
          <a:lstStyle/>
          <a:p>
            <a:fld id="{41538695-408F-4A8D-8F85-348A0719A062}" type="slidenum">
              <a:rPr altLang="lv-LV" lang="lv-LV" smtClean="0"/>
              <a:t>‹#›</a:t>
            </a:fld>
            <a:endParaRPr altLang="lv-LV" lang="lv-LV"/>
          </a:p>
        </p:txBody>
      </p:sp>
    </p:spTree>
    <p:extLst>
      <p:ext uri="{BB962C8B-B14F-4D97-AF65-F5344CB8AC3E}">
        <p14:creationId xmlns:p14="http://schemas.microsoft.com/office/powerpoint/2010/main" val="740570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Tukšs">
    <p:spTree>
      <p:nvGrpSpPr>
        <p:cNvPr id="1" name=""/>
        <p:cNvGrpSpPr/>
        <p:nvPr/>
      </p:nvGrpSpPr>
      <p:grpSpPr>
        <a:xfrm>
          <a:off x="0" y="0"/>
          <a:ext cx="0" cy="0"/>
          <a:chOff x="0" y="0"/>
          <a:chExt cx="0" cy="0"/>
        </a:xfrm>
      </p:grpSpPr>
      <p:sp>
        <p:nvSpPr>
          <p:cNvPr id="2" name="Datuma vietturis 1"/>
          <p:cNvSpPr>
            <a:spLocks noGrp="1"/>
          </p:cNvSpPr>
          <p:nvPr>
            <p:ph idx="10" sz="half" type="dt"/>
          </p:nvPr>
        </p:nvSpPr>
        <p:spPr/>
        <p:txBody>
          <a:bodyPr numCol="1"/>
          <a:lstStyle/>
          <a:p>
            <a:fld id="{C89155F6-B2BD-4B57-A915-5AFD26572708}" type="datetimeFigureOut">
              <a:rPr altLang="lv-LV" lang="lv-LV" smtClean="0"/>
              <a:t>29.11.2024</a:t>
            </a:fld>
            <a:endParaRPr altLang="lv-LV" lang="lv-LV"/>
          </a:p>
        </p:txBody>
      </p:sp>
      <p:sp>
        <p:nvSpPr>
          <p:cNvPr id="3" name="Kājenes vietturis 2"/>
          <p:cNvSpPr>
            <a:spLocks noGrp="1"/>
          </p:cNvSpPr>
          <p:nvPr>
            <p:ph idx="11" sz="quarter" type="ftr"/>
          </p:nvPr>
        </p:nvSpPr>
        <p:spPr/>
        <p:txBody>
          <a:bodyPr numCol="1"/>
          <a:lstStyle/>
          <a:p>
            <a:endParaRPr altLang="lv-LV" lang="lv-LV"/>
          </a:p>
        </p:txBody>
      </p:sp>
      <p:sp>
        <p:nvSpPr>
          <p:cNvPr id="4" name="Slaida numura vietturis 3"/>
          <p:cNvSpPr>
            <a:spLocks noGrp="1"/>
          </p:cNvSpPr>
          <p:nvPr>
            <p:ph idx="12" sz="quarter" type="sldNum"/>
          </p:nvPr>
        </p:nvSpPr>
        <p:spPr/>
        <p:txBody>
          <a:bodyPr numCol="1"/>
          <a:lstStyle/>
          <a:p>
            <a:fld id="{41538695-408F-4A8D-8F85-348A0719A062}" type="slidenum">
              <a:rPr altLang="lv-LV" lang="lv-LV" smtClean="0"/>
              <a:t>‹#›</a:t>
            </a:fld>
            <a:endParaRPr altLang="lv-LV" lang="lv-LV"/>
          </a:p>
        </p:txBody>
      </p:sp>
    </p:spTree>
    <p:extLst>
      <p:ext uri="{BB962C8B-B14F-4D97-AF65-F5344CB8AC3E}">
        <p14:creationId xmlns:p14="http://schemas.microsoft.com/office/powerpoint/2010/main" val="797520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Saturs ar parakstu">
    <p:spTree>
      <p:nvGrpSpPr>
        <p:cNvPr id="1" name=""/>
        <p:cNvGrpSpPr/>
        <p:nvPr/>
      </p:nvGrpSpPr>
      <p:grpSpPr>
        <a:xfrm>
          <a:off x="0" y="0"/>
          <a:ext cx="0" cy="0"/>
          <a:chOff x="0" y="0"/>
          <a:chExt cx="0" cy="0"/>
        </a:xfrm>
      </p:grpSpPr>
      <p:sp>
        <p:nvSpPr>
          <p:cNvPr id="2" name="Virsraksts 1"/>
          <p:cNvSpPr>
            <a:spLocks noGrp="1"/>
          </p:cNvSpPr>
          <p:nvPr>
            <p:ph type="title"/>
          </p:nvPr>
        </p:nvSpPr>
        <p:spPr>
          <a:xfrm>
            <a:off x="839788" y="457200"/>
            <a:ext cx="3932237" cy="1600200"/>
          </a:xfrm>
        </p:spPr>
        <p:txBody>
          <a:bodyPr anchor="b" numCol="1"/>
          <a:lstStyle>
            <a:lvl1pPr>
              <a:defRPr sz="3200"/>
            </a:lvl1pPr>
          </a:lstStyle>
          <a:p>
            <a:r>
              <a:rPr altLang="lv-LV" lang="lv-LV"/>
              <a:t>Rediģēt šablona virsraksta stilu</a:t>
            </a:r>
          </a:p>
        </p:txBody>
      </p:sp>
      <p:sp>
        <p:nvSpPr>
          <p:cNvPr id="3" name="Satura vietturis 2"/>
          <p:cNvSpPr>
            <a:spLocks noGrp="1"/>
          </p:cNvSpPr>
          <p:nvPr>
            <p:ph idx="1"/>
          </p:nvPr>
        </p:nvSpPr>
        <p:spPr>
          <a:xfrm>
            <a:off x="5183188" y="987425"/>
            <a:ext cx="6172200" cy="4873625"/>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lv-LV" lang="lv-LV"/>
              <a:t>Rediģēt šablona teksta stilus</a:t>
            </a:r>
          </a:p>
          <a:p>
            <a:pPr lvl="1"/>
            <a:r>
              <a:rPr altLang="lv-LV" lang="lv-LV"/>
              <a:t>Otrais līmenis</a:t>
            </a:r>
          </a:p>
          <a:p>
            <a:pPr lvl="2"/>
            <a:r>
              <a:rPr altLang="lv-LV" lang="lv-LV"/>
              <a:t>Trešais līmenis</a:t>
            </a:r>
          </a:p>
          <a:p>
            <a:pPr lvl="3"/>
            <a:r>
              <a:rPr altLang="lv-LV" lang="lv-LV"/>
              <a:t>Ceturtais līmenis</a:t>
            </a:r>
          </a:p>
          <a:p>
            <a:pPr lvl="4"/>
            <a:r>
              <a:rPr altLang="lv-LV" lang="lv-LV"/>
              <a:t>Piektais līmenis</a:t>
            </a:r>
          </a:p>
        </p:txBody>
      </p:sp>
      <p:sp>
        <p:nvSpPr>
          <p:cNvPr id="4" name="Teksta vietturis 3"/>
          <p:cNvSpPr>
            <a:spLocks noGrp="1"/>
          </p:cNvSpPr>
          <p:nvPr>
            <p:ph idx="2" sz="half" type="body"/>
          </p:nvPr>
        </p:nvSpPr>
        <p:spPr>
          <a:xfrm>
            <a:off x="839788" y="2057400"/>
            <a:ext cx="3932237" cy="3811588"/>
          </a:xfrm>
        </p:spPr>
        <p:txBody>
          <a:bodyPr numCol="1"/>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lv-LV" lang="lv-LV"/>
              <a:t>Rediģēt šablona teksta stilus</a:t>
            </a:r>
          </a:p>
        </p:txBody>
      </p:sp>
      <p:sp>
        <p:nvSpPr>
          <p:cNvPr id="5" name="Datuma vietturis 4"/>
          <p:cNvSpPr>
            <a:spLocks noGrp="1"/>
          </p:cNvSpPr>
          <p:nvPr>
            <p:ph idx="10" sz="half" type="dt"/>
          </p:nvPr>
        </p:nvSpPr>
        <p:spPr/>
        <p:txBody>
          <a:bodyPr numCol="1"/>
          <a:lstStyle/>
          <a:p>
            <a:fld id="{C89155F6-B2BD-4B57-A915-5AFD26572708}" type="datetimeFigureOut">
              <a:rPr altLang="lv-LV" lang="lv-LV" smtClean="0"/>
              <a:t>29.11.2024</a:t>
            </a:fld>
            <a:endParaRPr altLang="lv-LV" lang="lv-LV"/>
          </a:p>
        </p:txBody>
      </p:sp>
      <p:sp>
        <p:nvSpPr>
          <p:cNvPr id="6" name="Kājenes vietturis 5"/>
          <p:cNvSpPr>
            <a:spLocks noGrp="1"/>
          </p:cNvSpPr>
          <p:nvPr>
            <p:ph idx="11" sz="quarter" type="ftr"/>
          </p:nvPr>
        </p:nvSpPr>
        <p:spPr/>
        <p:txBody>
          <a:bodyPr numCol="1"/>
          <a:lstStyle/>
          <a:p>
            <a:endParaRPr altLang="lv-LV" lang="lv-LV"/>
          </a:p>
        </p:txBody>
      </p:sp>
      <p:sp>
        <p:nvSpPr>
          <p:cNvPr id="7" name="Slaida numura vietturis 6"/>
          <p:cNvSpPr>
            <a:spLocks noGrp="1"/>
          </p:cNvSpPr>
          <p:nvPr>
            <p:ph idx="12" sz="quarter" type="sldNum"/>
          </p:nvPr>
        </p:nvSpPr>
        <p:spPr/>
        <p:txBody>
          <a:bodyPr numCol="1"/>
          <a:lstStyle/>
          <a:p>
            <a:fld id="{41538695-408F-4A8D-8F85-348A0719A062}" type="slidenum">
              <a:rPr altLang="lv-LV" lang="lv-LV" smtClean="0"/>
              <a:t>‹#›</a:t>
            </a:fld>
            <a:endParaRPr altLang="lv-LV" lang="lv-LV"/>
          </a:p>
        </p:txBody>
      </p:sp>
    </p:spTree>
    <p:extLst>
      <p:ext uri="{BB962C8B-B14F-4D97-AF65-F5344CB8AC3E}">
        <p14:creationId xmlns:p14="http://schemas.microsoft.com/office/powerpoint/2010/main" val="2807836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Attēls ar parakstu">
    <p:spTree>
      <p:nvGrpSpPr>
        <p:cNvPr id="1" name=""/>
        <p:cNvGrpSpPr/>
        <p:nvPr/>
      </p:nvGrpSpPr>
      <p:grpSpPr>
        <a:xfrm>
          <a:off x="0" y="0"/>
          <a:ext cx="0" cy="0"/>
          <a:chOff x="0" y="0"/>
          <a:chExt cx="0" cy="0"/>
        </a:xfrm>
      </p:grpSpPr>
      <p:sp>
        <p:nvSpPr>
          <p:cNvPr id="2" name="Virsraksts 1"/>
          <p:cNvSpPr>
            <a:spLocks noGrp="1"/>
          </p:cNvSpPr>
          <p:nvPr>
            <p:ph type="title"/>
          </p:nvPr>
        </p:nvSpPr>
        <p:spPr>
          <a:xfrm>
            <a:off x="839788" y="457200"/>
            <a:ext cx="3932237" cy="1600200"/>
          </a:xfrm>
        </p:spPr>
        <p:txBody>
          <a:bodyPr anchor="b" numCol="1"/>
          <a:lstStyle>
            <a:lvl1pPr>
              <a:defRPr sz="3200"/>
            </a:lvl1pPr>
          </a:lstStyle>
          <a:p>
            <a:r>
              <a:rPr altLang="lv-LV" lang="lv-LV"/>
              <a:t>Rediģēt šablona virsraksta stilu</a:t>
            </a:r>
          </a:p>
        </p:txBody>
      </p:sp>
      <p:sp>
        <p:nvSpPr>
          <p:cNvPr id="3" name="Attēla vietturis 2"/>
          <p:cNvSpPr>
            <a:spLocks noGrp="1"/>
          </p:cNvSpPr>
          <p:nvPr>
            <p:ph idx="1" type="pic"/>
          </p:nvPr>
        </p:nvSpPr>
        <p:spPr>
          <a:xfrm>
            <a:off x="5183188" y="987425"/>
            <a:ext cx="6172200" cy="4873625"/>
          </a:xfrm>
        </p:spPr>
        <p:txBody>
          <a:bodyPr numCol="1"/>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lv-LV" lang="lv-LV"/>
          </a:p>
        </p:txBody>
      </p:sp>
      <p:sp>
        <p:nvSpPr>
          <p:cNvPr id="4" name="Teksta vietturis 3"/>
          <p:cNvSpPr>
            <a:spLocks noGrp="1"/>
          </p:cNvSpPr>
          <p:nvPr>
            <p:ph idx="2" sz="half" type="body"/>
          </p:nvPr>
        </p:nvSpPr>
        <p:spPr>
          <a:xfrm>
            <a:off x="839788" y="2057400"/>
            <a:ext cx="3932237" cy="3811588"/>
          </a:xfrm>
        </p:spPr>
        <p:txBody>
          <a:bodyPr numCol="1"/>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lv-LV" lang="lv-LV"/>
              <a:t>Rediģēt šablona teksta stilus</a:t>
            </a:r>
          </a:p>
        </p:txBody>
      </p:sp>
      <p:sp>
        <p:nvSpPr>
          <p:cNvPr id="5" name="Datuma vietturis 4"/>
          <p:cNvSpPr>
            <a:spLocks noGrp="1"/>
          </p:cNvSpPr>
          <p:nvPr>
            <p:ph idx="10" sz="half" type="dt"/>
          </p:nvPr>
        </p:nvSpPr>
        <p:spPr/>
        <p:txBody>
          <a:bodyPr numCol="1"/>
          <a:lstStyle/>
          <a:p>
            <a:fld id="{C89155F6-B2BD-4B57-A915-5AFD26572708}" type="datetimeFigureOut">
              <a:rPr altLang="lv-LV" lang="lv-LV" smtClean="0"/>
              <a:t>29.11.2024</a:t>
            </a:fld>
            <a:endParaRPr altLang="lv-LV" lang="lv-LV"/>
          </a:p>
        </p:txBody>
      </p:sp>
      <p:sp>
        <p:nvSpPr>
          <p:cNvPr id="6" name="Kājenes vietturis 5"/>
          <p:cNvSpPr>
            <a:spLocks noGrp="1"/>
          </p:cNvSpPr>
          <p:nvPr>
            <p:ph idx="11" sz="quarter" type="ftr"/>
          </p:nvPr>
        </p:nvSpPr>
        <p:spPr/>
        <p:txBody>
          <a:bodyPr numCol="1"/>
          <a:lstStyle/>
          <a:p>
            <a:endParaRPr altLang="lv-LV" lang="lv-LV"/>
          </a:p>
        </p:txBody>
      </p:sp>
      <p:sp>
        <p:nvSpPr>
          <p:cNvPr id="7" name="Slaida numura vietturis 6"/>
          <p:cNvSpPr>
            <a:spLocks noGrp="1"/>
          </p:cNvSpPr>
          <p:nvPr>
            <p:ph idx="12" sz="quarter" type="sldNum"/>
          </p:nvPr>
        </p:nvSpPr>
        <p:spPr/>
        <p:txBody>
          <a:bodyPr numCol="1"/>
          <a:lstStyle/>
          <a:p>
            <a:fld id="{41538695-408F-4A8D-8F85-348A0719A062}" type="slidenum">
              <a:rPr altLang="lv-LV" lang="lv-LV" smtClean="0"/>
              <a:t>‹#›</a:t>
            </a:fld>
            <a:endParaRPr altLang="lv-LV" lang="lv-LV"/>
          </a:p>
        </p:txBody>
      </p:sp>
    </p:spTree>
    <p:extLst>
      <p:ext uri="{BB962C8B-B14F-4D97-AF65-F5344CB8AC3E}">
        <p14:creationId xmlns:p14="http://schemas.microsoft.com/office/powerpoint/2010/main" val="2639392403"/>
      </p:ext>
    </p:extLst>
  </p:cSld>
  <p:clrMapOvr>
    <a:masterClrMapping/>
  </p:clrMapOvr>
</p:sldLayout>
</file>

<file path=ppt/slideMasters/_rels/slideMaster1.xml.rels><?xml version="1.0" encoding="UTF-8" standalone="yes"?><Relationships xmlns="http://schemas.openxmlformats.org/package/2006/relationships"><Relationship Id="rId12" Target="../slideLayouts/slideLayout11.xml" Type="http://schemas.openxmlformats.org/officeDocument/2006/relationships/slideLayout"/><Relationship Id="rId11" Target="../slideLayouts/slideLayout10.xml" Type="http://schemas.openxmlformats.org/officeDocument/2006/relationships/slideLayout"/><Relationship Id="rId9" Target="../slideLayouts/slideLayout8.xml" Type="http://schemas.openxmlformats.org/officeDocument/2006/relationships/slideLayout"/><Relationship Id="rId10" Target="../slideLayouts/slideLayout9.xml" Type="http://schemas.openxmlformats.org/officeDocument/2006/relationships/slideLayout"/><Relationship Id="rId8" Target="../slideLayouts/slideLayout7.xml" Type="http://schemas.openxmlformats.org/officeDocument/2006/relationships/slideLayout"/><Relationship Id="rId7" Target="../slideLayouts/slideLayout6.xml" Type="http://schemas.openxmlformats.org/officeDocument/2006/relationships/slideLayout"/><Relationship Id="rId6" Target="../slideLayouts/slideLayout5.xml" Type="http://schemas.openxmlformats.org/officeDocument/2006/relationships/slideLayout"/><Relationship Id="rId5" Target="../slideLayouts/slideLayout4.xml" Type="http://schemas.openxmlformats.org/officeDocument/2006/relationships/slideLayout"/><Relationship Id="rId4" Target="../slideLayouts/slideLayout3.xml" Type="http://schemas.openxmlformats.org/officeDocument/2006/relationships/slideLayout"/><Relationship Id="rId3" Target="../slideLayouts/slideLayout2.xml" Type="http://schemas.openxmlformats.org/officeDocument/2006/relationships/slideLayout"/><Relationship Id="rId2" Target="../slideLayouts/slideLayout1.xml" Type="http://schemas.openxmlformats.org/officeDocument/2006/relationships/slideLayout"/><Relationship Id="rId1" Target="../theme/theme1.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Virsraksta vietturis 1"/>
          <p:cNvSpPr>
            <a:spLocks noGrp="1"/>
          </p:cNvSpPr>
          <p:nvPr>
            <p:ph type="title"/>
          </p:nvPr>
        </p:nvSpPr>
        <p:spPr>
          <a:xfrm>
            <a:off x="838200" y="365125"/>
            <a:ext cx="10515600" cy="1325563"/>
          </a:xfrm>
          <a:prstGeom prst="rect">
            <a:avLst/>
          </a:prstGeom>
        </p:spPr>
        <p:txBody>
          <a:bodyPr anchor="ctr" bIns="45720" lIns="91440" numCol="1" rIns="91440" rtlCol="0" tIns="45720" vert="horz">
            <a:normAutofit/>
          </a:bodyPr>
          <a:lstStyle/>
          <a:p>
            <a:r>
              <a:rPr altLang="lv-LV" lang="lv-LV"/>
              <a:t>Rediģēt šablona virsraksta stilu</a:t>
            </a:r>
          </a:p>
        </p:txBody>
      </p:sp>
      <p:sp>
        <p:nvSpPr>
          <p:cNvPr id="3" name="Teksta vietturis 2"/>
          <p:cNvSpPr>
            <a:spLocks noGrp="1"/>
          </p:cNvSpPr>
          <p:nvPr>
            <p:ph idx="1" type="body"/>
          </p:nvPr>
        </p:nvSpPr>
        <p:spPr>
          <a:xfrm>
            <a:off x="838200" y="1825625"/>
            <a:ext cx="10515600" cy="4351338"/>
          </a:xfrm>
          <a:prstGeom prst="rect">
            <a:avLst/>
          </a:prstGeom>
        </p:spPr>
        <p:txBody>
          <a:bodyPr bIns="45720" lIns="91440" numCol="1" rIns="91440" rtlCol="0" tIns="45720" vert="horz">
            <a:normAutofit/>
          </a:bodyPr>
          <a:lstStyle/>
          <a:p>
            <a:pPr lvl="0"/>
            <a:r>
              <a:rPr altLang="lv-LV" lang="lv-LV"/>
              <a:t>Rediģēt šablona teksta stilus</a:t>
            </a:r>
          </a:p>
          <a:p>
            <a:pPr lvl="1"/>
            <a:r>
              <a:rPr altLang="lv-LV" lang="lv-LV"/>
              <a:t>Otrais līmenis</a:t>
            </a:r>
          </a:p>
          <a:p>
            <a:pPr lvl="2"/>
            <a:r>
              <a:rPr altLang="lv-LV" lang="lv-LV"/>
              <a:t>Trešais līmenis</a:t>
            </a:r>
          </a:p>
          <a:p>
            <a:pPr lvl="3"/>
            <a:r>
              <a:rPr altLang="lv-LV" lang="lv-LV"/>
              <a:t>Ceturtais līmenis</a:t>
            </a:r>
          </a:p>
          <a:p>
            <a:pPr lvl="4"/>
            <a:r>
              <a:rPr altLang="lv-LV" lang="lv-LV"/>
              <a:t>Piektais līmenis</a:t>
            </a:r>
          </a:p>
        </p:txBody>
      </p:sp>
      <p:sp>
        <p:nvSpPr>
          <p:cNvPr id="4" name="Datuma vietturis 3"/>
          <p:cNvSpPr>
            <a:spLocks noGrp="1"/>
          </p:cNvSpPr>
          <p:nvPr>
            <p:ph idx="2" sz="half" type="dt"/>
          </p:nvPr>
        </p:nvSpPr>
        <p:spPr>
          <a:xfrm>
            <a:off x="838200" y="6356350"/>
            <a:ext cx="2743200" cy="365125"/>
          </a:xfrm>
          <a:prstGeom prst="rect">
            <a:avLst/>
          </a:prstGeom>
        </p:spPr>
        <p:txBody>
          <a:bodyPr anchor="ctr" bIns="45720" lIns="91440" numCol="1" rIns="91440" rtlCol="0" tIns="45720" vert="horz"/>
          <a:lstStyle>
            <a:lvl1pPr algn="l">
              <a:defRPr sz="1200">
                <a:solidFill>
                  <a:schemeClr val="tx1">
                    <a:tint val="82000"/>
                  </a:schemeClr>
                </a:solidFill>
              </a:defRPr>
            </a:lvl1pPr>
          </a:lstStyle>
          <a:p>
            <a:fld id="{C89155F6-B2BD-4B57-A915-5AFD26572708}" type="datetimeFigureOut">
              <a:rPr altLang="lv-LV" lang="lv-LV" smtClean="0"/>
              <a:t>29.11.2024</a:t>
            </a:fld>
            <a:endParaRPr altLang="lv-LV" lang="lv-LV"/>
          </a:p>
        </p:txBody>
      </p:sp>
      <p:sp>
        <p:nvSpPr>
          <p:cNvPr id="5" name="Kājenes vietturis 4"/>
          <p:cNvSpPr>
            <a:spLocks noGrp="1"/>
          </p:cNvSpPr>
          <p:nvPr>
            <p:ph idx="3" sz="quarter" type="ftr"/>
          </p:nvPr>
        </p:nvSpPr>
        <p:spPr>
          <a:xfrm>
            <a:off x="4038600" y="6356350"/>
            <a:ext cx="4114800" cy="365125"/>
          </a:xfrm>
          <a:prstGeom prst="rect">
            <a:avLst/>
          </a:prstGeom>
        </p:spPr>
        <p:txBody>
          <a:bodyPr anchor="ctr" bIns="45720" lIns="91440" numCol="1" rIns="91440" rtlCol="0" tIns="45720" vert="horz"/>
          <a:lstStyle>
            <a:lvl1pPr algn="ctr">
              <a:defRPr sz="1200">
                <a:solidFill>
                  <a:schemeClr val="tx1">
                    <a:tint val="82000"/>
                  </a:schemeClr>
                </a:solidFill>
              </a:defRPr>
            </a:lvl1pPr>
          </a:lstStyle>
          <a:p>
            <a:endParaRPr altLang="lv-LV" lang="lv-LV"/>
          </a:p>
        </p:txBody>
      </p:sp>
      <p:sp>
        <p:nvSpPr>
          <p:cNvPr id="6" name="Slaida numura vietturis 5"/>
          <p:cNvSpPr>
            <a:spLocks noGrp="1"/>
          </p:cNvSpPr>
          <p:nvPr>
            <p:ph idx="4" sz="quarter" type="sldNum"/>
          </p:nvPr>
        </p:nvSpPr>
        <p:spPr>
          <a:xfrm>
            <a:off x="8610600" y="6356350"/>
            <a:ext cx="2743200" cy="365125"/>
          </a:xfrm>
          <a:prstGeom prst="rect">
            <a:avLst/>
          </a:prstGeom>
        </p:spPr>
        <p:txBody>
          <a:bodyPr anchor="ctr" bIns="45720" lIns="91440" numCol="1" rIns="91440" rtlCol="0" tIns="45720" vert="horz"/>
          <a:lstStyle>
            <a:lvl1pPr algn="r">
              <a:defRPr sz="1200">
                <a:solidFill>
                  <a:schemeClr val="tx1">
                    <a:tint val="82000"/>
                  </a:schemeClr>
                </a:solidFill>
              </a:defRPr>
            </a:lvl1pPr>
          </a:lstStyle>
          <a:p>
            <a:fld id="{41538695-408F-4A8D-8F85-348A0719A062}" type="slidenum">
              <a:rPr altLang="lv-LV" lang="lv-LV" smtClean="0"/>
              <a:t>‹#›</a:t>
            </a:fld>
            <a:endParaRPr altLang="lv-LV" lang="lv-LV"/>
          </a:p>
        </p:txBody>
      </p:sp>
    </p:spTree>
    <p:extLst>
      <p:ext uri="{BB962C8B-B14F-4D97-AF65-F5344CB8AC3E}">
        <p14:creationId xmlns:p14="http://schemas.microsoft.com/office/powerpoint/2010/main" val="3842024026"/>
      </p:ext>
    </p:extLst>
  </p:cSld>
  <p:clrMap accent1="accent1" accent2="accent2" accent3="accent3" accent4="accent4" accent5="accent5" accent6="accent6" bg1="lt1" bg2="lt2" folHlink="folHlink" hlink="hlink" tx1="dk1" tx2="dk2"/>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altLang="lv-LV" lang="lv-LV"/>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arget="../media/image2.png" Type="http://schemas.openxmlformats.org/officeDocument/2006/relationships/image"/><Relationship Id="rId2" Target="../media/image1.png" Type="http://schemas.openxmlformats.org/officeDocument/2006/relationships/image"/><Relationship Id="rId1" Target="../slideLayouts/slideLayout1.xml" Type="http://schemas.openxmlformats.org/officeDocument/2006/relationships/slideLayout"/></Relationships>
</file>

<file path=ppt/slides/_rels/slide10.xml.rels><?xml version="1.0" encoding="UTF-8" standalone="yes"?><Relationships xmlns="http://schemas.openxmlformats.org/package/2006/relationships"><Relationship Id="rId2" Target="../media/image11.png" Type="http://schemas.openxmlformats.org/officeDocument/2006/relationships/image"/><Relationship Id="rId1" Target="../slideLayouts/slideLayout1.xml" Type="http://schemas.openxmlformats.org/officeDocument/2006/relationships/slideLayout"/></Relationships>
</file>

<file path=ppt/slides/_rels/slide2.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3.xml.rels><?xml version="1.0" encoding="UTF-8" standalone="yes"?><Relationships xmlns="http://schemas.openxmlformats.org/package/2006/relationships"><Relationship Id="rId4" Target="../media/image4.png" Type="http://schemas.openxmlformats.org/officeDocument/2006/relationships/image"/><Relationship Id="rId3" Target="../media/image3.png" Type="http://schemas.openxmlformats.org/officeDocument/2006/relationships/image"/><Relationship Id="rId2" Target="../notesSlides/notesSlide1.xml" Type="http://schemas.openxmlformats.org/officeDocument/2006/relationships/notesSlide"/><Relationship Id="rId1" Target="../slideLayouts/slideLayout2.xml" Type="http://schemas.openxmlformats.org/officeDocument/2006/relationships/slideLayout"/></Relationships>
</file>

<file path=ppt/slides/_rels/slide4.xml.rels><?xml version="1.0" encoding="UTF-8" standalone="yes"?><Relationships xmlns="http://schemas.openxmlformats.org/package/2006/relationships"><Relationship Id="rId1" Target="../slideLayouts/slideLayout1.xml" Type="http://schemas.openxmlformats.org/officeDocument/2006/relationships/slideLayout"/></Relationships>
</file>

<file path=ppt/slides/_rels/slide5.xml.rels><?xml version="1.0" encoding="UTF-8" standalone="yes"?><Relationships xmlns="http://schemas.openxmlformats.org/package/2006/relationships"><Relationship Id="rId2" Target="../media/image5.png" Type="http://schemas.openxmlformats.org/officeDocument/2006/relationships/image"/><Relationship Id="rId1" Target="../slideLayouts/slideLayout2.xml" Type="http://schemas.openxmlformats.org/officeDocument/2006/relationships/slideLayout"/></Relationships>
</file>

<file path=ppt/slides/_rels/slide6.xml.rels><?xml version="1.0" encoding="UTF-8" standalone="yes"?><Relationships xmlns="http://schemas.openxmlformats.org/package/2006/relationships"><Relationship Id="rId2" Target="../media/image6.png" Type="http://schemas.openxmlformats.org/officeDocument/2006/relationships/image"/><Relationship Id="rId1" Target="../slideLayouts/slideLayout2.xml" Type="http://schemas.openxmlformats.org/officeDocument/2006/relationships/slideLayout"/></Relationships>
</file>

<file path=ppt/slides/_rels/slide7.xml.rels><?xml version="1.0" encoding="UTF-8" standalone="yes"?><Relationships xmlns="http://schemas.openxmlformats.org/package/2006/relationships"><Relationship Id="rId2" Target="../media/image7.png" Type="http://schemas.openxmlformats.org/officeDocument/2006/relationships/image"/><Relationship Id="rId1" Target="../slideLayouts/slideLayout2.xml" Type="http://schemas.openxmlformats.org/officeDocument/2006/relationships/slideLayout"/></Relationships>
</file>

<file path=ppt/slides/_rels/slide8.xml.rels><?xml version="1.0" encoding="UTF-8" standalone="yes"?><Relationships xmlns="http://schemas.openxmlformats.org/package/2006/relationships"><Relationship Id="rId3" Target="../media/image9.png" Type="http://schemas.openxmlformats.org/officeDocument/2006/relationships/image"/><Relationship Id="rId2" Target="../media/image8.png" Type="http://schemas.openxmlformats.org/officeDocument/2006/relationships/image"/><Relationship Id="rId1" Target="../slideLayouts/slideLayout2.xml" Type="http://schemas.openxmlformats.org/officeDocument/2006/relationships/slideLayout"/></Relationships>
</file>

<file path=ppt/slides/_rels/slide9.xml.rels><?xml version="1.0" encoding="UTF-8" standalone="yes"?><Relationships xmlns="http://schemas.openxmlformats.org/package/2006/relationships"><Relationship Id="rId2" Target="../media/image10.png" Type="http://schemas.openxmlformats.org/officeDocument/2006/relationships/image"/><Relationship Id="rId1" Target="../slideLayouts/slideLayout2.xml" Type="http://schemas.openxmlformats.org/officeDocument/2006/relationships/slideLayout"/></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00924"/>
        </a:solidFill>
        <a:effectLst/>
      </p:bgPr>
    </p:bg>
    <p:spTree>
      <p:nvGrpSpPr>
        <p:cNvPr id="1" name=""/>
        <p:cNvGrpSpPr/>
        <p:nvPr/>
      </p:nvGrpSpPr>
      <p:grpSpPr>
        <a:xfrm>
          <a:off x="0" y="0"/>
          <a:ext cx="0" cy="0"/>
          <a:chOff x="0" y="0"/>
          <a:chExt cx="0" cy="0"/>
        </a:xfrm>
      </p:grpSpPr>
      <p:sp>
        <p:nvSpPr>
          <p:cNvPr id="2" name="Virsraksts 1"/>
          <p:cNvSpPr>
            <a:spLocks noGrp="1"/>
          </p:cNvSpPr>
          <p:nvPr>
            <p:ph type="ctrTitle"/>
          </p:nvPr>
        </p:nvSpPr>
        <p:spPr/>
        <p:txBody>
          <a:bodyPr anchor="b" bIns="45720" lIns="91440" numCol="1" rIns="91440" rtlCol="0" tIns="45720" vert="horz">
            <a:noAutofit/>
          </a:bodyPr>
          <a:lstStyle/>
          <a:p>
            <a:r>
              <a:rPr altLang="lv-LV" dirty="0" lang="lv-LV">
                <a:solidFill>
                  <a:schemeClr val="bg1"/>
                </a:solidFill>
              </a:rPr>
              <a:t>HTTP Server - </a:t>
            </a:r>
            <a:r>
              <a:rPr altLang="lv-LV" err="1" lang="lv-LV">
                <a:solidFill>
                  <a:schemeClr val="bg1"/>
                </a:solidFill>
              </a:rPr>
              <a:t>nginx</a:t>
            </a:r>
            <a:br>
              <a:rPr altLang="lv-LV" dirty="0" lang="lv-LV">
                <a:solidFill>
                  <a:schemeClr val="bg1"/>
                </a:solidFill>
              </a:rPr>
            </a:br>
            <a:endParaRPr altLang="lv-LV" lang="lv-LV">
              <a:solidFill>
                <a:schemeClr val="bg1"/>
              </a:solidFill>
              <a:ea typeface="+mj-lt"/>
              <a:cs typeface="+mj-lt"/>
            </a:endParaRPr>
          </a:p>
        </p:txBody>
      </p:sp>
      <p:sp>
        <p:nvSpPr>
          <p:cNvPr id="3" name="Apakšvirsraksts 2"/>
          <p:cNvSpPr>
            <a:spLocks noGrp="1"/>
          </p:cNvSpPr>
          <p:nvPr>
            <p:ph idx="1" type="subTitle"/>
          </p:nvPr>
        </p:nvSpPr>
        <p:spPr/>
        <p:txBody>
          <a:bodyPr anchor="t" bIns="45720" lIns="91440" numCol="1" rIns="91440" rtlCol="0" tIns="45720" vert="horz">
            <a:normAutofit/>
          </a:bodyPr>
          <a:lstStyle/>
          <a:p>
            <a:r>
              <a:rPr altLang="lv-LV" dirty="0" lang="lv-LV">
                <a:solidFill>
                  <a:schemeClr val="bg1"/>
                </a:solidFill>
              </a:rPr>
              <a:t>Marats </a:t>
            </a:r>
            <a:r>
              <a:rPr altLang="lv-LV" err="1" lang="lv-LV">
                <a:solidFill>
                  <a:schemeClr val="bg1"/>
                </a:solidFill>
              </a:rPr>
              <a:t>Driņs</a:t>
            </a:r>
            <a:r>
              <a:rPr altLang="lv-LV" dirty="0" lang="lv-LV">
                <a:solidFill>
                  <a:schemeClr val="bg1"/>
                </a:solidFill>
              </a:rPr>
              <a:t> DT4-1</a:t>
            </a:r>
          </a:p>
        </p:txBody>
      </p:sp>
      <p:pic>
        <p:nvPicPr>
          <p:cNvPr descr="HTTP - Wikipedia" id="4" name="Picture 3">
            <a:extLst>
              <a:ext uri="{FF2B5EF4-FFF2-40B4-BE49-F238E27FC236}">
                <a16:creationId xmlns:a16="http://schemas.microsoft.com/office/drawing/2014/main" id="{7E91DCC4-F0C7-7F69-948B-ED1EC7E62BF6}"/>
              </a:ext>
            </a:extLst>
          </p:cNvPr>
          <p:cNvPicPr>
            <a:picLocks noChangeAspect="1"/>
          </p:cNvPicPr>
          <p:nvPr/>
        </p:nvPicPr>
        <p:blipFill>
          <a:blip r:embed="rId2"/>
          <a:stretch>
            <a:fillRect/>
          </a:stretch>
        </p:blipFill>
        <p:spPr>
          <a:xfrm>
            <a:off x="7303047" y="4376250"/>
            <a:ext cx="4507282" cy="2451103"/>
          </a:xfrm>
          <a:prstGeom prst="rect">
            <a:avLst/>
          </a:prstGeom>
        </p:spPr>
      </p:pic>
      <p:pic>
        <p:nvPicPr>
          <p:cNvPr id="6" name="Picture 5">
            <a:extLst>
              <a:ext uri="{FF2B5EF4-FFF2-40B4-BE49-F238E27FC236}">
                <a16:creationId xmlns:a16="http://schemas.microsoft.com/office/drawing/2014/main" id="{0E3A0E1D-5FD3-8DE7-2146-8584B273FF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5074" y="4442843"/>
            <a:ext cx="2317915" cy="2317915"/>
          </a:xfrm>
          <a:prstGeom prst="rect">
            <a:avLst/>
          </a:prstGeom>
        </p:spPr>
      </p:pic>
    </p:spTree>
    <p:extLst>
      <p:ext uri="{BB962C8B-B14F-4D97-AF65-F5344CB8AC3E}">
        <p14:creationId xmlns:p14="http://schemas.microsoft.com/office/powerpoint/2010/main" val="1445497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0092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5A506-8A86-23A7-62C2-5F4909501A14}"/>
              </a:ext>
            </a:extLst>
          </p:cNvPr>
          <p:cNvSpPr>
            <a:spLocks noGrp="1"/>
          </p:cNvSpPr>
          <p:nvPr>
            <p:ph type="ctrTitle"/>
          </p:nvPr>
        </p:nvSpPr>
        <p:spPr/>
        <p:txBody>
          <a:bodyPr numCol="1">
            <a:normAutofit/>
          </a:bodyPr>
          <a:lstStyle/>
          <a:p>
            <a:r>
              <a:rPr altLang="lv-LV" dirty="0" lang="lv-LV">
                <a:solidFill>
                  <a:schemeClr val="bg1"/>
                </a:solidFill>
              </a:rPr>
              <a:t>Paldies par uzmanību!!!!</a:t>
            </a:r>
            <a:endParaRPr altLang="en-GB" dirty="0" lang="en-GB">
              <a:solidFill>
                <a:schemeClr val="bg1"/>
              </a:solidFill>
            </a:endParaRPr>
          </a:p>
        </p:txBody>
      </p:sp>
      <p:sp>
        <p:nvSpPr>
          <p:cNvPr id="3" name="Subtitle 2">
            <a:extLst>
              <a:ext uri="{FF2B5EF4-FFF2-40B4-BE49-F238E27FC236}">
                <a16:creationId xmlns:a16="http://schemas.microsoft.com/office/drawing/2014/main" id="{E6257159-F0D0-DF11-A722-EC39CA284703}"/>
              </a:ext>
            </a:extLst>
          </p:cNvPr>
          <p:cNvSpPr>
            <a:spLocks noGrp="1"/>
          </p:cNvSpPr>
          <p:nvPr>
            <p:ph idx="1" type="subTitle"/>
          </p:nvPr>
        </p:nvSpPr>
        <p:spPr/>
        <p:txBody>
          <a:bodyPr numCol="1"/>
          <a:lstStyle/>
          <a:p>
            <a:endParaRPr altLang="en-GB" dirty="0" lang="en-GB"/>
          </a:p>
        </p:txBody>
      </p:sp>
      <p:pic>
        <p:nvPicPr>
          <p:cNvPr id="5" name="Picture 4">
            <a:extLst>
              <a:ext uri="{FF2B5EF4-FFF2-40B4-BE49-F238E27FC236}">
                <a16:creationId xmlns:a16="http://schemas.microsoft.com/office/drawing/2014/main" id="{4E4CC728-861C-E9E4-C74E-CB18E9819C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208" y="3080083"/>
            <a:ext cx="4134051" cy="4134051"/>
          </a:xfrm>
          <a:prstGeom prst="rect">
            <a:avLst/>
          </a:prstGeom>
        </p:spPr>
      </p:pic>
    </p:spTree>
    <p:extLst>
      <p:ext uri="{BB962C8B-B14F-4D97-AF65-F5344CB8AC3E}">
        <p14:creationId xmlns:p14="http://schemas.microsoft.com/office/powerpoint/2010/main" val="2214819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00924"/>
        </a:solidFill>
        <a:effectLst/>
      </p:bgPr>
    </p:bg>
    <p:spTree>
      <p:nvGrpSpPr>
        <p:cNvPr id="1" name="">
          <a:extLst>
            <a:ext uri="{FF2B5EF4-FFF2-40B4-BE49-F238E27FC236}">
              <a16:creationId xmlns:a16="http://schemas.microsoft.com/office/drawing/2014/main" id="{845B5BAF-503A-DBE4-7958-D4DD6EE16B11}"/>
            </a:ext>
          </a:extLst>
        </p:cNvPr>
        <p:cNvGrpSpPr/>
        <p:nvPr/>
      </p:nvGrpSpPr>
      <p:grpSpPr>
        <a:xfrm>
          <a:off x="0" y="0"/>
          <a:ext cx="0" cy="0"/>
          <a:chOff x="0" y="0"/>
          <a:chExt cx="0" cy="0"/>
        </a:xfrm>
      </p:grpSpPr>
      <p:sp>
        <p:nvSpPr>
          <p:cNvPr id="2" name="Virsraksts 1">
            <a:extLst>
              <a:ext uri="{FF2B5EF4-FFF2-40B4-BE49-F238E27FC236}">
                <a16:creationId xmlns:a16="http://schemas.microsoft.com/office/drawing/2014/main" id="{EC4F080B-1896-4F5B-1142-6218175504C6}"/>
              </a:ext>
            </a:extLst>
          </p:cNvPr>
          <p:cNvSpPr>
            <a:spLocks noGrp="1"/>
          </p:cNvSpPr>
          <p:nvPr>
            <p:ph type="title"/>
          </p:nvPr>
        </p:nvSpPr>
        <p:spPr/>
        <p:txBody>
          <a:bodyPr numCol="1"/>
          <a:lstStyle/>
          <a:p>
            <a:r>
              <a:rPr altLang="lv-LV" dirty="0" lang="lv-LV">
                <a:solidFill>
                  <a:srgbClr val="FFFFFF"/>
                </a:solidFill>
              </a:rPr>
              <a:t>Kas ir HTTP?</a:t>
            </a:r>
          </a:p>
        </p:txBody>
      </p:sp>
      <p:sp>
        <p:nvSpPr>
          <p:cNvPr id="3" name="Satura vietturis 2">
            <a:extLst>
              <a:ext uri="{FF2B5EF4-FFF2-40B4-BE49-F238E27FC236}">
                <a16:creationId xmlns:a16="http://schemas.microsoft.com/office/drawing/2014/main" id="{87B116B3-D78F-EB9C-2D11-3F21E87E8336}"/>
              </a:ext>
            </a:extLst>
          </p:cNvPr>
          <p:cNvSpPr>
            <a:spLocks noGrp="1"/>
          </p:cNvSpPr>
          <p:nvPr>
            <p:ph idx="1"/>
          </p:nvPr>
        </p:nvSpPr>
        <p:spPr>
          <a:xfrm>
            <a:off x="838200" y="1536867"/>
            <a:ext cx="10515600" cy="4351338"/>
          </a:xfrm>
        </p:spPr>
        <p:txBody>
          <a:bodyPr anchor="t" bIns="45720" lIns="91440" numCol="1" rIns="91440" rtlCol="0" tIns="45720" vert="horz">
            <a:normAutofit/>
          </a:bodyPr>
          <a:lstStyle/>
          <a:p>
            <a:pPr indent="0" marL="0">
              <a:buNone/>
            </a:pPr>
            <a:r>
              <a:rPr altLang="lv-LV" dirty="0" lang="lv-LV">
                <a:solidFill>
                  <a:srgbClr val="FFFFFF"/>
                </a:solidFill>
                <a:ea typeface="+mn-lt"/>
                <a:cs typeface="+mn-lt"/>
              </a:rPr>
              <a:t>HTTP ir lietojumslāņa (</a:t>
            </a:r>
            <a:r>
              <a:rPr altLang="lv-LV" dirty="0" err="1" lang="lv-LV">
                <a:solidFill>
                  <a:srgbClr val="FFFFFF"/>
                </a:solidFill>
                <a:ea typeface="+mn-lt"/>
                <a:cs typeface="+mn-lt"/>
              </a:rPr>
              <a:t>Application</a:t>
            </a:r>
            <a:r>
              <a:rPr altLang="lv-LV" dirty="0" lang="lv-LV">
                <a:solidFill>
                  <a:srgbClr val="FFFFFF"/>
                </a:solidFill>
                <a:ea typeface="+mn-lt"/>
                <a:cs typeface="+mn-lt"/>
              </a:rPr>
              <a:t>) protokols, kas nodrošina datu apmaiņu starp tīmekļa serveriem un pārlūkprogrammām. Tas ir galvenais informācijas pārraides veids internetā. Tā sākotnējā funkcija bija veids, kādā publicēt un pārraidīt hiperteksta dokumentus (HTML lapas), bet tagad ar to var pārraidīt arī cita veida datus. </a:t>
            </a:r>
            <a:endParaRPr altLang="lv-LV" dirty="0" lang="lv-LV">
              <a:solidFill>
                <a:srgbClr val="FFFFFF"/>
              </a:solidFill>
            </a:endParaRPr>
          </a:p>
        </p:txBody>
      </p:sp>
    </p:spTree>
    <p:extLst>
      <p:ext uri="{BB962C8B-B14F-4D97-AF65-F5344CB8AC3E}">
        <p14:creationId xmlns:p14="http://schemas.microsoft.com/office/powerpoint/2010/main" val="3230365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00924"/>
        </a:solidFill>
        <a:effectLst/>
      </p:bgPr>
    </p:bg>
    <p:spTree>
      <p:nvGrpSpPr>
        <p:cNvPr id="1" name=""/>
        <p:cNvGrpSpPr/>
        <p:nvPr/>
      </p:nvGrpSpPr>
      <p:grpSpPr>
        <a:xfrm>
          <a:off x="0" y="0"/>
          <a:ext cx="0" cy="0"/>
          <a:chOff x="0" y="0"/>
          <a:chExt cx="0" cy="0"/>
        </a:xfrm>
      </p:grpSpPr>
      <p:sp>
        <p:nvSpPr>
          <p:cNvPr id="2" name="Virsraksts 1">
            <a:extLst>
              <a:ext uri="{FF2B5EF4-FFF2-40B4-BE49-F238E27FC236}">
                <a16:creationId xmlns:a16="http://schemas.microsoft.com/office/drawing/2014/main" id="{7305D4EE-8FA2-AC97-D70C-F9D6145B5396}"/>
              </a:ext>
            </a:extLst>
          </p:cNvPr>
          <p:cNvSpPr>
            <a:spLocks noGrp="1"/>
          </p:cNvSpPr>
          <p:nvPr>
            <p:ph type="title"/>
          </p:nvPr>
        </p:nvSpPr>
        <p:spPr/>
        <p:txBody>
          <a:bodyPr numCol="1"/>
          <a:lstStyle/>
          <a:p>
            <a:r>
              <a:rPr altLang="lv-LV" dirty="0" lang="lv-LV">
                <a:solidFill>
                  <a:srgbClr val="FFFFFF"/>
                </a:solidFill>
              </a:rPr>
              <a:t>Kas ir </a:t>
            </a:r>
            <a:r>
              <a:rPr altLang="lv-LV" dirty="0" err="1" lang="lv-LV">
                <a:solidFill>
                  <a:srgbClr val="FFFFFF"/>
                </a:solidFill>
              </a:rPr>
              <a:t>nginx</a:t>
            </a:r>
            <a:r>
              <a:rPr altLang="lv-LV" dirty="0" lang="lv-LV">
                <a:solidFill>
                  <a:srgbClr val="FFFFFF"/>
                </a:solidFill>
              </a:rPr>
              <a:t>?</a:t>
            </a:r>
          </a:p>
        </p:txBody>
      </p:sp>
      <p:sp>
        <p:nvSpPr>
          <p:cNvPr id="3" name="Satura vietturis 2">
            <a:extLst>
              <a:ext uri="{FF2B5EF4-FFF2-40B4-BE49-F238E27FC236}">
                <a16:creationId xmlns:a16="http://schemas.microsoft.com/office/drawing/2014/main" id="{32BF0861-0159-583E-B799-FE9E6F141F60}"/>
              </a:ext>
            </a:extLst>
          </p:cNvPr>
          <p:cNvSpPr>
            <a:spLocks noGrp="1"/>
          </p:cNvSpPr>
          <p:nvPr>
            <p:ph idx="1"/>
          </p:nvPr>
        </p:nvSpPr>
        <p:spPr>
          <a:xfrm>
            <a:off x="260684" y="1690688"/>
            <a:ext cx="10515600" cy="4351338"/>
          </a:xfrm>
        </p:spPr>
        <p:txBody>
          <a:bodyPr anchor="t" bIns="45720" lIns="91440" numCol="1" rIns="91440" rtlCol="0" tIns="45720" vert="horz">
            <a:normAutofit/>
          </a:bodyPr>
          <a:lstStyle/>
          <a:p>
            <a:pPr indent="0" marL="0">
              <a:buNone/>
            </a:pPr>
            <a:r>
              <a:rPr altLang="lv-LV" dirty="0" err="1" lang="lv-LV">
                <a:solidFill>
                  <a:srgbClr val="FFFFFF"/>
                </a:solidFill>
                <a:ea typeface="+mn-lt"/>
                <a:cs typeface="+mn-lt"/>
              </a:rPr>
              <a:t>nginx</a:t>
            </a:r>
            <a:r>
              <a:rPr altLang="lv-LV" dirty="0" lang="lv-LV">
                <a:solidFill>
                  <a:srgbClr val="FFFFFF"/>
                </a:solidFill>
                <a:ea typeface="+mn-lt"/>
                <a:cs typeface="+mn-lt"/>
              </a:rPr>
              <a:t> ir HTTP starpniekserveris, ko izmanto:</a:t>
            </a:r>
            <a:endParaRPr altLang="lv-LV" dirty="0" lang="lv-LV">
              <a:solidFill>
                <a:srgbClr val="FFFFFF"/>
              </a:solidFill>
            </a:endParaRPr>
          </a:p>
          <a:p>
            <a:r>
              <a:rPr altLang="lv-LV" dirty="0" lang="lv-LV">
                <a:solidFill>
                  <a:srgbClr val="FFFFFF"/>
                </a:solidFill>
                <a:ea typeface="+mn-lt"/>
                <a:cs typeface="+mn-lt"/>
              </a:rPr>
              <a:t>Statisko resursu apkalpošanai (HTML, CSS, </a:t>
            </a:r>
            <a:r>
              <a:rPr altLang="lv-LV" dirty="0" err="1" lang="lv-LV">
                <a:solidFill>
                  <a:srgbClr val="FFFFFF"/>
                </a:solidFill>
                <a:ea typeface="+mn-lt"/>
                <a:cs typeface="+mn-lt"/>
              </a:rPr>
              <a:t>JavaScript</a:t>
            </a:r>
            <a:r>
              <a:rPr altLang="lv-LV" dirty="0" lang="lv-LV">
                <a:solidFill>
                  <a:srgbClr val="FFFFFF"/>
                </a:solidFill>
                <a:ea typeface="+mn-lt"/>
                <a:cs typeface="+mn-lt"/>
              </a:rPr>
              <a:t>, attēli).</a:t>
            </a:r>
            <a:endParaRPr altLang="lv-LV" dirty="0" lang="lv-LV">
              <a:solidFill>
                <a:srgbClr val="FFFFFF"/>
              </a:solidFill>
            </a:endParaRPr>
          </a:p>
          <a:p>
            <a:r>
              <a:rPr altLang="lv-LV" dirty="0" lang="lv-LV">
                <a:solidFill>
                  <a:srgbClr val="FFFFFF"/>
                </a:solidFill>
                <a:ea typeface="+mn-lt"/>
                <a:cs typeface="+mn-lt"/>
              </a:rPr>
              <a:t>Reversajai starpniecībai starp klientiem un aplikāciju serveriem (Node.js, </a:t>
            </a:r>
            <a:r>
              <a:rPr altLang="lv-LV" dirty="0" err="1" lang="lv-LV">
                <a:solidFill>
                  <a:srgbClr val="FFFFFF"/>
                </a:solidFill>
                <a:ea typeface="+mn-lt"/>
                <a:cs typeface="+mn-lt"/>
              </a:rPr>
              <a:t>Python</a:t>
            </a:r>
            <a:r>
              <a:rPr altLang="lv-LV" dirty="0" lang="lv-LV">
                <a:solidFill>
                  <a:srgbClr val="FFFFFF"/>
                </a:solidFill>
                <a:ea typeface="+mn-lt"/>
                <a:cs typeface="+mn-lt"/>
              </a:rPr>
              <a:t> u.c.).</a:t>
            </a:r>
            <a:endParaRPr altLang="lv-LV" dirty="0" lang="lv-LV">
              <a:solidFill>
                <a:srgbClr val="FFFFFF"/>
              </a:solidFill>
            </a:endParaRPr>
          </a:p>
          <a:p>
            <a:r>
              <a:rPr altLang="lv-LV" dirty="0" lang="lv-LV">
                <a:solidFill>
                  <a:srgbClr val="FFFFFF"/>
                </a:solidFill>
                <a:ea typeface="+mn-lt"/>
                <a:cs typeface="+mn-lt"/>
              </a:rPr>
              <a:t>TLS/SSL drošai HTTPS komunikācijai.</a:t>
            </a:r>
            <a:endParaRPr altLang="lv-LV" dirty="0" lang="lv-LV">
              <a:solidFill>
                <a:srgbClr val="FFFFFF"/>
              </a:solidFill>
            </a:endParaRPr>
          </a:p>
          <a:p>
            <a:endParaRPr altLang="lv-LV" dirty="0" lang="lv-LV">
              <a:solidFill>
                <a:srgbClr val="FFFFFF"/>
              </a:solidFill>
            </a:endParaRPr>
          </a:p>
        </p:txBody>
      </p:sp>
      <p:pic>
        <p:nvPicPr>
          <p:cNvPr id="6" name="Picture 5">
            <a:extLst>
              <a:ext uri="{FF2B5EF4-FFF2-40B4-BE49-F238E27FC236}">
                <a16:creationId xmlns:a16="http://schemas.microsoft.com/office/drawing/2014/main" id="{80327107-9C46-6FE2-DFD1-9B7A19CA31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5434" y="3668177"/>
            <a:ext cx="5291063" cy="2998269"/>
          </a:xfrm>
          <a:prstGeom prst="rect">
            <a:avLst/>
          </a:prstGeom>
        </p:spPr>
      </p:pic>
      <p:pic>
        <p:nvPicPr>
          <p:cNvPr descr="A green text on a black background  Description automatically generated" id="7" name="Picture 6">
            <a:extLst>
              <a:ext uri="{FF2B5EF4-FFF2-40B4-BE49-F238E27FC236}">
                <a16:creationId xmlns:a16="http://schemas.microsoft.com/office/drawing/2014/main" id="{B840642A-7777-1816-1480-C82C0184A8CE}"/>
              </a:ext>
            </a:extLst>
          </p:cNvPr>
          <p:cNvPicPr>
            <a:picLocks noChangeAspect="1"/>
          </p:cNvPicPr>
          <p:nvPr/>
        </p:nvPicPr>
        <p:blipFill>
          <a:blip r:embed="rId4"/>
          <a:stretch>
            <a:fillRect/>
          </a:stretch>
        </p:blipFill>
        <p:spPr>
          <a:xfrm>
            <a:off x="3491398" y="5167311"/>
            <a:ext cx="2460222" cy="1640148"/>
          </a:xfrm>
          <a:prstGeom prst="rect">
            <a:avLst/>
          </a:prstGeom>
        </p:spPr>
      </p:pic>
      <p:sp>
        <p:nvSpPr>
          <p:cNvPr id="8" name="Arrow: Right 7">
            <a:extLst>
              <a:ext uri="{FF2B5EF4-FFF2-40B4-BE49-F238E27FC236}">
                <a16:creationId xmlns:a16="http://schemas.microsoft.com/office/drawing/2014/main" id="{7C0D67EF-834F-0DD5-E274-A979603145ED}"/>
              </a:ext>
            </a:extLst>
          </p:cNvPr>
          <p:cNvSpPr/>
          <p:nvPr/>
        </p:nvSpPr>
        <p:spPr>
          <a:xfrm>
            <a:off x="5856515" y="5695613"/>
            <a:ext cx="1130672" cy="535656"/>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anchor="ctr" numCol="1" rtlCol="0"/>
          <a:lstStyle/>
          <a:p>
            <a:pPr algn="ctr"/>
            <a:endParaRPr altLang="en-GB" lang="en-GB"/>
          </a:p>
        </p:txBody>
      </p:sp>
    </p:spTree>
    <p:extLst>
      <p:ext uri="{BB962C8B-B14F-4D97-AF65-F5344CB8AC3E}">
        <p14:creationId xmlns:p14="http://schemas.microsoft.com/office/powerpoint/2010/main" val="2753753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0092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A5A26-A72B-2820-E010-D0E984CFE0B6}"/>
              </a:ext>
            </a:extLst>
          </p:cNvPr>
          <p:cNvSpPr>
            <a:spLocks noGrp="1"/>
          </p:cNvSpPr>
          <p:nvPr>
            <p:ph type="ctrTitle"/>
          </p:nvPr>
        </p:nvSpPr>
        <p:spPr>
          <a:xfrm>
            <a:off x="1524000" y="1159941"/>
            <a:ext cx="9144000" cy="2387600"/>
          </a:xfrm>
        </p:spPr>
        <p:txBody>
          <a:bodyPr numCol="1"/>
          <a:lstStyle/>
          <a:p>
            <a:r>
              <a:rPr dirty="0" err="1" lang="en-US">
                <a:solidFill>
                  <a:srgbClr val="FFFFFF"/>
                </a:solidFill>
              </a:rPr>
              <a:t>Kā</a:t>
            </a:r>
            <a:r>
              <a:rPr dirty="0" lang="en-US">
                <a:solidFill>
                  <a:srgbClr val="FFFFFF"/>
                </a:solidFill>
              </a:rPr>
              <a:t> </a:t>
            </a:r>
            <a:r>
              <a:rPr dirty="0" err="1" lang="en-US">
                <a:solidFill>
                  <a:srgbClr val="FFFFFF"/>
                </a:solidFill>
              </a:rPr>
              <a:t>gatavot</a:t>
            </a:r>
            <a:r>
              <a:rPr dirty="0" lang="en-US">
                <a:solidFill>
                  <a:srgbClr val="FFFFFF"/>
                </a:solidFill>
              </a:rPr>
              <a:t> nginx?</a:t>
            </a:r>
          </a:p>
        </p:txBody>
      </p:sp>
      <p:sp>
        <p:nvSpPr>
          <p:cNvPr id="3" name="Subtitle 2">
            <a:extLst>
              <a:ext uri="{FF2B5EF4-FFF2-40B4-BE49-F238E27FC236}">
                <a16:creationId xmlns:a16="http://schemas.microsoft.com/office/drawing/2014/main" id="{6F511A08-4380-2C30-A160-324A1AFB638C}"/>
              </a:ext>
            </a:extLst>
          </p:cNvPr>
          <p:cNvSpPr>
            <a:spLocks noGrp="1"/>
          </p:cNvSpPr>
          <p:nvPr>
            <p:ph idx="1" type="subTitle"/>
          </p:nvPr>
        </p:nvSpPr>
        <p:spPr>
          <a:xfrm>
            <a:off x="1524000" y="3547541"/>
            <a:ext cx="9144000" cy="1655762"/>
          </a:xfrm>
        </p:spPr>
        <p:txBody>
          <a:bodyPr anchor="t" bIns="45720" lIns="91440" numCol="1" rIns="91440" rtlCol="0" tIns="45720" vert="horz">
            <a:normAutofit/>
          </a:bodyPr>
          <a:lstStyle/>
          <a:p>
            <a:r>
              <a:rPr dirty="0" lang="en-US">
                <a:solidFill>
                  <a:srgbClr val="FFFFFF"/>
                </a:solidFill>
              </a:rPr>
              <a:t>((</a:t>
            </a:r>
            <a:r>
              <a:rPr dirty="0" err="1" lang="en-US">
                <a:solidFill>
                  <a:srgbClr val="FFFFFF"/>
                </a:solidFill>
              </a:rPr>
              <a:t>Patstavīgi</a:t>
            </a:r>
            <a:r>
              <a:rPr altLang="lv-LV" dirty="0" lang="lv-LV">
                <a:solidFill>
                  <a:srgbClr val="FFFFFF"/>
                </a:solidFill>
              </a:rPr>
              <a:t>,</a:t>
            </a:r>
            <a:r>
              <a:rPr dirty="0" lang="en-US">
                <a:solidFill>
                  <a:srgbClr val="FFFFFF"/>
                </a:solidFill>
              </a:rPr>
              <a:t> </a:t>
            </a:r>
            <a:r>
              <a:rPr dirty="0" err="1" lang="en-US">
                <a:solidFill>
                  <a:srgbClr val="FFFFFF"/>
                </a:solidFill>
              </a:rPr>
              <a:t>virtuālā</a:t>
            </a:r>
            <a:r>
              <a:rPr dirty="0" lang="en-US">
                <a:solidFill>
                  <a:srgbClr val="FFFFFF"/>
                </a:solidFill>
              </a:rPr>
              <a:t> Ubuntu 24.04 </a:t>
            </a:r>
            <a:r>
              <a:rPr dirty="0" err="1" lang="en-US">
                <a:solidFill>
                  <a:srgbClr val="FFFFFF"/>
                </a:solidFill>
              </a:rPr>
              <a:t>vidē</a:t>
            </a:r>
            <a:r>
              <a:rPr dirty="0" lang="en-US">
                <a:solidFill>
                  <a:srgbClr val="FFFFFF"/>
                </a:solidFill>
              </a:rPr>
              <a:t>))</a:t>
            </a:r>
          </a:p>
        </p:txBody>
      </p:sp>
    </p:spTree>
    <p:extLst>
      <p:ext uri="{BB962C8B-B14F-4D97-AF65-F5344CB8AC3E}">
        <p14:creationId xmlns:p14="http://schemas.microsoft.com/office/powerpoint/2010/main" val="2170128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0092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601D4-F5A2-3367-F012-E96A3A7CA0B0}"/>
              </a:ext>
            </a:extLst>
          </p:cNvPr>
          <p:cNvSpPr>
            <a:spLocks noGrp="1"/>
          </p:cNvSpPr>
          <p:nvPr>
            <p:ph type="title"/>
          </p:nvPr>
        </p:nvSpPr>
        <p:spPr/>
        <p:txBody>
          <a:bodyPr numCol="1"/>
          <a:lstStyle/>
          <a:p>
            <a:pPr indent="-742950" marL="742950">
              <a:buAutoNum type="arabicPeriod"/>
            </a:pPr>
            <a:r>
              <a:rPr dirty="0" err="1" lang="en-US">
                <a:solidFill>
                  <a:srgbClr val="FFFFFF"/>
                </a:solidFill>
                <a:ea typeface="+mj-lt"/>
                <a:cs typeface="+mj-lt"/>
              </a:rPr>
              <a:t>Atjauniniet</a:t>
            </a:r>
            <a:r>
              <a:rPr dirty="0" lang="en-US">
                <a:solidFill>
                  <a:srgbClr val="FFFFFF"/>
                </a:solidFill>
                <a:ea typeface="+mj-lt"/>
                <a:cs typeface="+mj-lt"/>
              </a:rPr>
              <a:t> </a:t>
            </a:r>
            <a:r>
              <a:rPr dirty="0" err="1" lang="en-US">
                <a:solidFill>
                  <a:srgbClr val="FFFFFF"/>
                </a:solidFill>
                <a:ea typeface="+mj-lt"/>
                <a:cs typeface="+mj-lt"/>
              </a:rPr>
              <a:t>Sistēmas</a:t>
            </a:r>
            <a:r>
              <a:rPr dirty="0" lang="en-US">
                <a:solidFill>
                  <a:srgbClr val="FFFFFF"/>
                </a:solidFill>
                <a:ea typeface="+mj-lt"/>
                <a:cs typeface="+mj-lt"/>
              </a:rPr>
              <a:t> </a:t>
            </a:r>
            <a:r>
              <a:rPr dirty="0" err="1" lang="en-US">
                <a:solidFill>
                  <a:srgbClr val="FFFFFF"/>
                </a:solidFill>
                <a:ea typeface="+mj-lt"/>
                <a:cs typeface="+mj-lt"/>
              </a:rPr>
              <a:t>Pakotnes</a:t>
            </a:r>
            <a:endParaRPr dirty="0" lang="en-US">
              <a:solidFill>
                <a:srgbClr val="FFFFFF"/>
              </a:solidFill>
              <a:ea typeface="+mj-lt"/>
              <a:cs typeface="+mj-lt"/>
            </a:endParaRPr>
          </a:p>
        </p:txBody>
      </p:sp>
      <p:sp>
        <p:nvSpPr>
          <p:cNvPr id="3" name="Content Placeholder 2">
            <a:extLst>
              <a:ext uri="{FF2B5EF4-FFF2-40B4-BE49-F238E27FC236}">
                <a16:creationId xmlns:a16="http://schemas.microsoft.com/office/drawing/2014/main" id="{F7C1C29C-68A2-6D1D-1B3E-1676564BB5AD}"/>
              </a:ext>
            </a:extLst>
          </p:cNvPr>
          <p:cNvSpPr>
            <a:spLocks noGrp="1"/>
          </p:cNvSpPr>
          <p:nvPr>
            <p:ph idx="1"/>
          </p:nvPr>
        </p:nvSpPr>
        <p:spPr/>
        <p:txBody>
          <a:bodyPr anchor="t" bIns="45720" lIns="91440" numCol="1" rIns="91440" rtlCol="0" tIns="45720" vert="horz">
            <a:normAutofit/>
          </a:bodyPr>
          <a:lstStyle/>
          <a:p>
            <a:r>
              <a:rPr altLang="lv-LV" dirty="0" lang="lv-LV">
                <a:solidFill>
                  <a:srgbClr val="FFFFFF"/>
                </a:solidFill>
                <a:ea typeface="+mn-lt"/>
                <a:cs typeface="+mn-lt"/>
              </a:rPr>
              <a:t>Pirms instalācijas atjauniniet </a:t>
            </a:r>
            <a:r>
              <a:rPr altLang="lv-LV" dirty="0" err="1" lang="lv-LV">
                <a:solidFill>
                  <a:srgbClr val="FFFFFF"/>
                </a:solidFill>
                <a:ea typeface="+mn-lt"/>
                <a:cs typeface="+mn-lt"/>
              </a:rPr>
              <a:t>pakotņu</a:t>
            </a:r>
            <a:r>
              <a:rPr altLang="lv-LV" dirty="0" lang="lv-LV">
                <a:solidFill>
                  <a:srgbClr val="FFFFFF"/>
                </a:solidFill>
                <a:ea typeface="+mn-lt"/>
                <a:cs typeface="+mn-lt"/>
              </a:rPr>
              <a:t> sarakstu un esošās </a:t>
            </a:r>
            <a:r>
              <a:rPr altLang="lv-LV" dirty="0" err="1" lang="lv-LV">
                <a:solidFill>
                  <a:srgbClr val="FFFFFF"/>
                </a:solidFill>
                <a:ea typeface="+mn-lt"/>
                <a:cs typeface="+mn-lt"/>
              </a:rPr>
              <a:t>pakotnes</a:t>
            </a:r>
            <a:r>
              <a:rPr altLang="lv-LV" dirty="0" lang="lv-LV">
                <a:solidFill>
                  <a:srgbClr val="FFFFFF"/>
                </a:solidFill>
                <a:ea typeface="+mn-lt"/>
                <a:cs typeface="+mn-lt"/>
              </a:rPr>
              <a:t>:</a:t>
            </a:r>
            <a:endParaRPr altLang="lv-LV" dirty="0" lang="lv-LV">
              <a:solidFill>
                <a:srgbClr val="FFFFFF"/>
              </a:solidFill>
            </a:endParaRPr>
          </a:p>
        </p:txBody>
      </p:sp>
      <p:pic>
        <p:nvPicPr>
          <p:cNvPr id="4" name="Picture 3">
            <a:extLst>
              <a:ext uri="{FF2B5EF4-FFF2-40B4-BE49-F238E27FC236}">
                <a16:creationId xmlns:a16="http://schemas.microsoft.com/office/drawing/2014/main" id="{2AB6755D-1D8C-C24B-896B-F5E2D2481700}"/>
              </a:ext>
            </a:extLst>
          </p:cNvPr>
          <p:cNvPicPr>
            <a:picLocks noChangeAspect="1"/>
          </p:cNvPicPr>
          <p:nvPr/>
        </p:nvPicPr>
        <p:blipFill>
          <a:blip r:embed="rId2"/>
          <a:stretch>
            <a:fillRect/>
          </a:stretch>
        </p:blipFill>
        <p:spPr>
          <a:xfrm>
            <a:off x="0" y="4211098"/>
            <a:ext cx="11645943" cy="859337"/>
          </a:xfrm>
          <a:prstGeom prst="rect">
            <a:avLst/>
          </a:prstGeom>
        </p:spPr>
      </p:pic>
    </p:spTree>
    <p:extLst>
      <p:ext uri="{BB962C8B-B14F-4D97-AF65-F5344CB8AC3E}">
        <p14:creationId xmlns:p14="http://schemas.microsoft.com/office/powerpoint/2010/main" val="569669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0092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5FF51-43B7-6FAE-5692-B733874A339F}"/>
              </a:ext>
            </a:extLst>
          </p:cNvPr>
          <p:cNvSpPr>
            <a:spLocks noGrp="1"/>
          </p:cNvSpPr>
          <p:nvPr>
            <p:ph type="title"/>
          </p:nvPr>
        </p:nvSpPr>
        <p:spPr/>
        <p:txBody>
          <a:bodyPr numCol="1"/>
          <a:lstStyle/>
          <a:p>
            <a:r>
              <a:rPr altLang="lv-LV" dirty="0" lang="lv-LV">
                <a:solidFill>
                  <a:srgbClr val="FFFFFF"/>
                </a:solidFill>
                <a:ea typeface="+mj-lt"/>
                <a:cs typeface="+mj-lt"/>
              </a:rPr>
              <a:t>2. Instalējiet </a:t>
            </a:r>
            <a:r>
              <a:rPr altLang="lv-LV" dirty="0" err="1" lang="lv-LV">
                <a:solidFill>
                  <a:srgbClr val="FFFFFF"/>
                </a:solidFill>
                <a:ea typeface="+mj-lt"/>
                <a:cs typeface="+mj-lt"/>
              </a:rPr>
              <a:t>Nginx</a:t>
            </a:r>
            <a:endParaRPr altLang="lv-LV" dirty="0" lang="lv-LV">
              <a:solidFill>
                <a:srgbClr val="FFFFFF"/>
              </a:solidFill>
            </a:endParaRPr>
          </a:p>
        </p:txBody>
      </p:sp>
      <p:sp>
        <p:nvSpPr>
          <p:cNvPr id="3" name="Content Placeholder 2">
            <a:extLst>
              <a:ext uri="{FF2B5EF4-FFF2-40B4-BE49-F238E27FC236}">
                <a16:creationId xmlns:a16="http://schemas.microsoft.com/office/drawing/2014/main" id="{5FB6C937-16FB-3D25-F4CF-73A674BE6DFB}"/>
              </a:ext>
            </a:extLst>
          </p:cNvPr>
          <p:cNvSpPr>
            <a:spLocks noGrp="1"/>
          </p:cNvSpPr>
          <p:nvPr>
            <p:ph idx="1"/>
          </p:nvPr>
        </p:nvSpPr>
        <p:spPr/>
        <p:txBody>
          <a:bodyPr anchor="t" bIns="45720" lIns="91440" numCol="1" rIns="91440" rtlCol="0" tIns="45720" vert="horz">
            <a:normAutofit/>
          </a:bodyPr>
          <a:lstStyle/>
          <a:p>
            <a:r>
              <a:rPr altLang="lv-LV" dirty="0" lang="lv-LV">
                <a:solidFill>
                  <a:srgbClr val="FFFFFF"/>
                </a:solidFill>
              </a:rPr>
              <a:t>Palaidiet </a:t>
            </a:r>
            <a:r>
              <a:rPr altLang="lv-LV" dirty="0" lang="lv-LV">
                <a:solidFill>
                  <a:srgbClr val="FFFFFF"/>
                </a:solidFill>
                <a:ea typeface="+mn-lt"/>
                <a:cs typeface="+mn-lt"/>
              </a:rPr>
              <a:t> </a:t>
            </a:r>
            <a:r>
              <a:rPr altLang="lv-LV" dirty="0" err="1" i="1" lang="lv-LV">
                <a:solidFill>
                  <a:srgbClr val="FFFFFF"/>
                </a:solidFill>
                <a:ea typeface="+mn-lt"/>
                <a:cs typeface="+mn-lt"/>
              </a:rPr>
              <a:t>sudo</a:t>
            </a:r>
            <a:r>
              <a:rPr altLang="lv-LV" dirty="0" i="1" lang="lv-LV">
                <a:solidFill>
                  <a:srgbClr val="FFFFFF"/>
                </a:solidFill>
                <a:ea typeface="+mn-lt"/>
                <a:cs typeface="+mn-lt"/>
              </a:rPr>
              <a:t> </a:t>
            </a:r>
            <a:r>
              <a:rPr altLang="lv-LV" dirty="0" err="1" i="1" lang="lv-LV">
                <a:solidFill>
                  <a:srgbClr val="FFFFFF"/>
                </a:solidFill>
                <a:ea typeface="+mn-lt"/>
                <a:cs typeface="+mn-lt"/>
              </a:rPr>
              <a:t>apt</a:t>
            </a:r>
            <a:r>
              <a:rPr altLang="lv-LV" dirty="0" i="1" lang="lv-LV">
                <a:solidFill>
                  <a:srgbClr val="FFFFFF"/>
                </a:solidFill>
                <a:ea typeface="+mn-lt"/>
                <a:cs typeface="+mn-lt"/>
              </a:rPr>
              <a:t> </a:t>
            </a:r>
            <a:r>
              <a:rPr altLang="lv-LV" dirty="0" err="1" i="1" lang="lv-LV">
                <a:solidFill>
                  <a:srgbClr val="FFFFFF"/>
                </a:solidFill>
                <a:ea typeface="+mn-lt"/>
                <a:cs typeface="+mn-lt"/>
              </a:rPr>
              <a:t>install</a:t>
            </a:r>
            <a:r>
              <a:rPr altLang="lv-LV" dirty="0" i="1" lang="lv-LV">
                <a:solidFill>
                  <a:srgbClr val="FFFFFF"/>
                </a:solidFill>
                <a:ea typeface="+mn-lt"/>
                <a:cs typeface="+mn-lt"/>
              </a:rPr>
              <a:t> </a:t>
            </a:r>
            <a:r>
              <a:rPr altLang="lv-LV" dirty="0" err="1" i="1" lang="lv-LV">
                <a:solidFill>
                  <a:srgbClr val="FFFFFF"/>
                </a:solidFill>
                <a:ea typeface="+mn-lt"/>
                <a:cs typeface="+mn-lt"/>
              </a:rPr>
              <a:t>nginx</a:t>
            </a:r>
            <a:r>
              <a:rPr altLang="lv-LV" dirty="0" i="1" lang="lv-LV">
                <a:solidFill>
                  <a:srgbClr val="FFFFFF"/>
                </a:solidFill>
                <a:ea typeface="+mn-lt"/>
                <a:cs typeface="+mn-lt"/>
              </a:rPr>
              <a:t> –y </a:t>
            </a:r>
            <a:r>
              <a:rPr altLang="lv-LV" dirty="0" lang="lv-LV">
                <a:solidFill>
                  <a:srgbClr val="FFFFFF"/>
                </a:solidFill>
                <a:ea typeface="+mn-lt"/>
                <a:cs typeface="+mn-lt"/>
              </a:rPr>
              <a:t>komandu lai instalētu </a:t>
            </a:r>
            <a:r>
              <a:rPr altLang="lv-LV" dirty="0" err="1" lang="lv-LV">
                <a:solidFill>
                  <a:srgbClr val="FFFFFF"/>
                </a:solidFill>
                <a:ea typeface="+mn-lt"/>
                <a:cs typeface="+mn-lt"/>
              </a:rPr>
              <a:t>nginx</a:t>
            </a:r>
            <a:r>
              <a:rPr altLang="lv-LV" dirty="0" lang="lv-LV">
                <a:solidFill>
                  <a:srgbClr val="FFFFFF"/>
                </a:solidFill>
                <a:ea typeface="+mn-lt"/>
                <a:cs typeface="+mn-lt"/>
              </a:rPr>
              <a:t>:</a:t>
            </a:r>
          </a:p>
          <a:p>
            <a:endParaRPr altLang="lv-LV" dirty="0" lang="lv-LV">
              <a:solidFill>
                <a:srgbClr val="FFFFFF"/>
              </a:solidFill>
            </a:endParaRPr>
          </a:p>
        </p:txBody>
      </p:sp>
      <p:pic>
        <p:nvPicPr>
          <p:cNvPr descr="A screenshot of a computer screen  Description automatically generated" id="4" name="Picture 3">
            <a:extLst>
              <a:ext uri="{FF2B5EF4-FFF2-40B4-BE49-F238E27FC236}">
                <a16:creationId xmlns:a16="http://schemas.microsoft.com/office/drawing/2014/main" id="{A08CAB60-5D2C-B80F-9F87-A2CF54936AC5}"/>
              </a:ext>
            </a:extLst>
          </p:cNvPr>
          <p:cNvPicPr>
            <a:picLocks noChangeAspect="1"/>
          </p:cNvPicPr>
          <p:nvPr/>
        </p:nvPicPr>
        <p:blipFill>
          <a:blip r:embed="rId2"/>
          <a:stretch>
            <a:fillRect/>
          </a:stretch>
        </p:blipFill>
        <p:spPr>
          <a:xfrm>
            <a:off x="1386408" y="4002589"/>
            <a:ext cx="8062195" cy="2099153"/>
          </a:xfrm>
          <a:prstGeom prst="rect">
            <a:avLst/>
          </a:prstGeom>
        </p:spPr>
      </p:pic>
    </p:spTree>
    <p:extLst>
      <p:ext uri="{BB962C8B-B14F-4D97-AF65-F5344CB8AC3E}">
        <p14:creationId xmlns:p14="http://schemas.microsoft.com/office/powerpoint/2010/main" val="3951207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0092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F8C10-C698-56F8-3CA0-E4CCE2D50FEB}"/>
              </a:ext>
            </a:extLst>
          </p:cNvPr>
          <p:cNvSpPr>
            <a:spLocks noGrp="1"/>
          </p:cNvSpPr>
          <p:nvPr>
            <p:ph type="title"/>
          </p:nvPr>
        </p:nvSpPr>
        <p:spPr>
          <a:xfrm>
            <a:off x="566803" y="-217"/>
            <a:ext cx="10515600" cy="1325563"/>
          </a:xfrm>
        </p:spPr>
        <p:txBody>
          <a:bodyPr numCol="1"/>
          <a:lstStyle/>
          <a:p>
            <a:r>
              <a:rPr altLang="lv-LV" dirty="0" lang="lv-LV">
                <a:solidFill>
                  <a:srgbClr val="FFFFFF"/>
                </a:solidFill>
                <a:ea typeface="+mj-lt"/>
                <a:cs typeface="+mj-lt"/>
              </a:rPr>
              <a:t>3. Startējiet un </a:t>
            </a:r>
            <a:r>
              <a:rPr altLang="lv-LV" dirty="0" err="1" lang="lv-LV">
                <a:solidFill>
                  <a:srgbClr val="FFFFFF"/>
                </a:solidFill>
                <a:ea typeface="+mj-lt"/>
                <a:cs typeface="+mj-lt"/>
              </a:rPr>
              <a:t>pārbaudījiet</a:t>
            </a:r>
            <a:r>
              <a:rPr altLang="lv-LV" dirty="0" lang="lv-LV">
                <a:solidFill>
                  <a:srgbClr val="FFFFFF"/>
                </a:solidFill>
                <a:ea typeface="+mj-lt"/>
                <a:cs typeface="+mj-lt"/>
              </a:rPr>
              <a:t>  </a:t>
            </a:r>
            <a:r>
              <a:rPr altLang="lv-LV" dirty="0" err="1" lang="lv-LV">
                <a:solidFill>
                  <a:srgbClr val="FFFFFF"/>
                </a:solidFill>
                <a:ea typeface="+mj-lt"/>
                <a:cs typeface="+mj-lt"/>
              </a:rPr>
              <a:t>Nginx</a:t>
            </a:r>
            <a:r>
              <a:rPr altLang="lv-LV" dirty="0" lang="lv-LV">
                <a:solidFill>
                  <a:srgbClr val="FFFFFF"/>
                </a:solidFill>
                <a:ea typeface="+mj-lt"/>
                <a:cs typeface="+mj-lt"/>
              </a:rPr>
              <a:t> Servisu</a:t>
            </a:r>
            <a:endParaRPr altLang="lv-LV" dirty="0" lang="lv-LV">
              <a:solidFill>
                <a:srgbClr val="FFFFFF"/>
              </a:solidFill>
            </a:endParaRPr>
          </a:p>
        </p:txBody>
      </p:sp>
      <p:sp>
        <p:nvSpPr>
          <p:cNvPr id="3" name="Content Placeholder 2">
            <a:extLst>
              <a:ext uri="{FF2B5EF4-FFF2-40B4-BE49-F238E27FC236}">
                <a16:creationId xmlns:a16="http://schemas.microsoft.com/office/drawing/2014/main" id="{63D87B3B-3F91-81F1-3154-B71E80CAF5EC}"/>
              </a:ext>
            </a:extLst>
          </p:cNvPr>
          <p:cNvSpPr>
            <a:spLocks noGrp="1"/>
          </p:cNvSpPr>
          <p:nvPr>
            <p:ph idx="1"/>
          </p:nvPr>
        </p:nvSpPr>
        <p:spPr>
          <a:xfrm>
            <a:off x="0" y="1093862"/>
            <a:ext cx="12191999" cy="1721978"/>
          </a:xfrm>
        </p:spPr>
        <p:txBody>
          <a:bodyPr anchor="t" bIns="45720" lIns="91440" numCol="1" rIns="91440" rtlCol="0" tIns="45720" vert="horz">
            <a:normAutofit/>
          </a:bodyPr>
          <a:lstStyle/>
          <a:p>
            <a:r>
              <a:rPr altLang="lv-LV" dirty="0" err="1" lang="lv-LV">
                <a:solidFill>
                  <a:srgbClr val="FFFFFF"/>
                </a:solidFill>
              </a:rPr>
              <a:t>Ieslēdzējiet</a:t>
            </a:r>
            <a:r>
              <a:rPr altLang="lv-LV" dirty="0" lang="lv-LV">
                <a:solidFill>
                  <a:srgbClr val="FFFFFF"/>
                </a:solidFill>
              </a:rPr>
              <a:t> </a:t>
            </a:r>
            <a:r>
              <a:rPr altLang="lv-LV" dirty="0" err="1" lang="lv-LV">
                <a:solidFill>
                  <a:srgbClr val="FFFFFF"/>
                </a:solidFill>
              </a:rPr>
              <a:t>nginx</a:t>
            </a:r>
            <a:r>
              <a:rPr altLang="lv-LV" dirty="0" lang="lv-LV">
                <a:solidFill>
                  <a:srgbClr val="FFFFFF"/>
                </a:solidFill>
              </a:rPr>
              <a:t> ar komandu </a:t>
            </a:r>
            <a:r>
              <a:rPr altLang="lv-LV" dirty="0" err="1" i="1" lang="lv-LV">
                <a:solidFill>
                  <a:srgbClr val="FFFFFF"/>
                </a:solidFill>
              </a:rPr>
              <a:t>sudo</a:t>
            </a:r>
            <a:r>
              <a:rPr altLang="lv-LV" dirty="0" i="1" lang="lv-LV">
                <a:solidFill>
                  <a:srgbClr val="FFFFFF"/>
                </a:solidFill>
              </a:rPr>
              <a:t> </a:t>
            </a:r>
            <a:r>
              <a:rPr altLang="lv-LV" dirty="0" err="1" i="1" lang="lv-LV">
                <a:solidFill>
                  <a:srgbClr val="FFFFFF"/>
                </a:solidFill>
              </a:rPr>
              <a:t>systemctl</a:t>
            </a:r>
            <a:r>
              <a:rPr altLang="lv-LV" dirty="0" i="1" lang="lv-LV">
                <a:solidFill>
                  <a:srgbClr val="FFFFFF"/>
                </a:solidFill>
              </a:rPr>
              <a:t> start </a:t>
            </a:r>
            <a:r>
              <a:rPr altLang="lv-LV" dirty="0" err="1" i="1" lang="lv-LV">
                <a:solidFill>
                  <a:srgbClr val="FFFFFF"/>
                </a:solidFill>
              </a:rPr>
              <a:t>nginx</a:t>
            </a:r>
            <a:endParaRPr altLang="lv-LV" dirty="0" i="1" lang="lv-LV">
              <a:solidFill>
                <a:srgbClr val="FFFFFF"/>
              </a:solidFill>
            </a:endParaRPr>
          </a:p>
          <a:p>
            <a:r>
              <a:rPr altLang="lv-LV" dirty="0" err="1" lang="lv-LV">
                <a:solidFill>
                  <a:srgbClr val="FFFFFF"/>
                </a:solidFill>
              </a:rPr>
              <a:t>Pārbaudījiet</a:t>
            </a:r>
            <a:r>
              <a:rPr altLang="lv-LV" dirty="0" lang="lv-LV">
                <a:solidFill>
                  <a:srgbClr val="FFFFFF"/>
                </a:solidFill>
              </a:rPr>
              <a:t> </a:t>
            </a:r>
            <a:r>
              <a:rPr altLang="lv-LV" dirty="0" err="1" lang="lv-LV">
                <a:solidFill>
                  <a:srgbClr val="FFFFFF"/>
                </a:solidFill>
              </a:rPr>
              <a:t>nginx</a:t>
            </a:r>
            <a:r>
              <a:rPr altLang="lv-LV" dirty="0" lang="lv-LV">
                <a:solidFill>
                  <a:srgbClr val="FFFFFF"/>
                </a:solidFill>
              </a:rPr>
              <a:t> statusu ar </a:t>
            </a:r>
            <a:r>
              <a:rPr altLang="lv-LV" dirty="0" err="1" i="1" lang="lv-LV">
                <a:solidFill>
                  <a:srgbClr val="FFFFFF"/>
                </a:solidFill>
                <a:latin typeface="Aptos"/>
                <a:cs typeface="Arial"/>
              </a:rPr>
              <a:t>sudo</a:t>
            </a:r>
            <a:r>
              <a:rPr altLang="lv-LV" dirty="0" i="1" lang="lv-LV">
                <a:solidFill>
                  <a:srgbClr val="FFFFFF"/>
                </a:solidFill>
                <a:latin typeface="Aptos"/>
                <a:cs typeface="Arial"/>
              </a:rPr>
              <a:t> </a:t>
            </a:r>
            <a:r>
              <a:rPr altLang="lv-LV" dirty="0" err="1" i="1" lang="lv-LV">
                <a:solidFill>
                  <a:srgbClr val="FFFFFF"/>
                </a:solidFill>
                <a:latin typeface="Aptos"/>
                <a:cs typeface="Arial"/>
              </a:rPr>
              <a:t>systemctl</a:t>
            </a:r>
            <a:r>
              <a:rPr altLang="lv-LV" dirty="0" i="1" lang="lv-LV">
                <a:solidFill>
                  <a:srgbClr val="FFFFFF"/>
                </a:solidFill>
                <a:latin typeface="Aptos"/>
                <a:cs typeface="Arial"/>
              </a:rPr>
              <a:t> status </a:t>
            </a:r>
            <a:r>
              <a:rPr altLang="lv-LV" dirty="0" err="1" i="1" lang="lv-LV">
                <a:solidFill>
                  <a:srgbClr val="FFFFFF"/>
                </a:solidFill>
                <a:latin typeface="Aptos"/>
                <a:cs typeface="Arial"/>
              </a:rPr>
              <a:t>nginx</a:t>
            </a:r>
            <a:endParaRPr altLang="lv-LV" dirty="0" i="1" lang="lv-LV">
              <a:solidFill>
                <a:srgbClr val="FFFFFF"/>
              </a:solidFill>
              <a:latin typeface="Aptos"/>
              <a:cs typeface="Arial"/>
            </a:endParaRPr>
          </a:p>
          <a:p>
            <a:endParaRPr altLang="lv-LV" dirty="0" lang="lv-LV">
              <a:solidFill>
                <a:srgbClr val="FFFFFF"/>
              </a:solidFill>
            </a:endParaRPr>
          </a:p>
        </p:txBody>
      </p:sp>
      <p:pic>
        <p:nvPicPr>
          <p:cNvPr descr="A screenshot of a computer program  Description automatically generated" id="4" name="Picture 3">
            <a:extLst>
              <a:ext uri="{FF2B5EF4-FFF2-40B4-BE49-F238E27FC236}">
                <a16:creationId xmlns:a16="http://schemas.microsoft.com/office/drawing/2014/main" id="{08520257-3FAC-48E8-2A19-9EEFFB9E49FF}"/>
              </a:ext>
            </a:extLst>
          </p:cNvPr>
          <p:cNvPicPr>
            <a:picLocks noChangeAspect="1"/>
          </p:cNvPicPr>
          <p:nvPr/>
        </p:nvPicPr>
        <p:blipFill>
          <a:blip r:embed="rId2"/>
          <a:stretch>
            <a:fillRect/>
          </a:stretch>
        </p:blipFill>
        <p:spPr>
          <a:xfrm>
            <a:off x="0" y="3333750"/>
            <a:ext cx="7810500" cy="3524250"/>
          </a:xfrm>
          <a:prstGeom prst="rect">
            <a:avLst/>
          </a:prstGeom>
        </p:spPr>
      </p:pic>
    </p:spTree>
    <p:extLst>
      <p:ext uri="{BB962C8B-B14F-4D97-AF65-F5344CB8AC3E}">
        <p14:creationId xmlns:p14="http://schemas.microsoft.com/office/powerpoint/2010/main" val="3485549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0092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42498-3DD7-DD46-B5F0-0D3E28A9232B}"/>
              </a:ext>
            </a:extLst>
          </p:cNvPr>
          <p:cNvSpPr>
            <a:spLocks noGrp="1"/>
          </p:cNvSpPr>
          <p:nvPr>
            <p:ph type="title"/>
          </p:nvPr>
        </p:nvSpPr>
        <p:spPr/>
        <p:txBody>
          <a:bodyPr numCol="1"/>
          <a:lstStyle/>
          <a:p>
            <a:r>
              <a:rPr dirty="0" lang="en-US">
                <a:solidFill>
                  <a:srgbClr val="FFFFFF"/>
                </a:solidFill>
                <a:ea typeface="+mj-lt"/>
                <a:cs typeface="+mj-lt"/>
              </a:rPr>
              <a:t>4. </a:t>
            </a:r>
            <a:r>
              <a:rPr dirty="0" err="1" lang="en-US">
                <a:solidFill>
                  <a:srgbClr val="FFFFFF"/>
                </a:solidFill>
                <a:ea typeface="+mj-lt"/>
                <a:cs typeface="+mj-lt"/>
              </a:rPr>
              <a:t>Ieslēdziet</a:t>
            </a:r>
            <a:r>
              <a:rPr dirty="0" lang="en-US">
                <a:solidFill>
                  <a:srgbClr val="FFFFFF"/>
                </a:solidFill>
                <a:ea typeface="+mj-lt"/>
                <a:cs typeface="+mj-lt"/>
              </a:rPr>
              <a:t> nginx un </a:t>
            </a:r>
            <a:r>
              <a:rPr dirty="0" err="1" lang="en-US">
                <a:solidFill>
                  <a:srgbClr val="FFFFFF"/>
                </a:solidFill>
                <a:ea typeface="+mj-lt"/>
                <a:cs typeface="+mj-lt"/>
              </a:rPr>
              <a:t>pārbaudiet</a:t>
            </a:r>
            <a:r>
              <a:rPr dirty="0" lang="en-US">
                <a:solidFill>
                  <a:srgbClr val="FFFFFF"/>
                </a:solidFill>
                <a:ea typeface="+mj-lt"/>
                <a:cs typeface="+mj-lt"/>
              </a:rPr>
              <a:t> to </a:t>
            </a:r>
            <a:r>
              <a:rPr dirty="0" err="1" lang="en-US">
                <a:solidFill>
                  <a:srgbClr val="FFFFFF"/>
                </a:solidFill>
                <a:ea typeface="+mj-lt"/>
                <a:cs typeface="+mj-lt"/>
              </a:rPr>
              <a:t>darbību</a:t>
            </a:r>
          </a:p>
        </p:txBody>
      </p:sp>
      <p:sp>
        <p:nvSpPr>
          <p:cNvPr id="3" name="Content Placeholder 2">
            <a:extLst>
              <a:ext uri="{FF2B5EF4-FFF2-40B4-BE49-F238E27FC236}">
                <a16:creationId xmlns:a16="http://schemas.microsoft.com/office/drawing/2014/main" id="{CCB1B503-B623-B800-649B-FE1AE998001A}"/>
              </a:ext>
            </a:extLst>
          </p:cNvPr>
          <p:cNvSpPr>
            <a:spLocks noGrp="1"/>
          </p:cNvSpPr>
          <p:nvPr>
            <p:ph idx="1"/>
          </p:nvPr>
        </p:nvSpPr>
        <p:spPr/>
        <p:txBody>
          <a:bodyPr anchor="t" bIns="45720" lIns="91440" numCol="1" rIns="91440" rtlCol="0" tIns="45720" vert="horz">
            <a:normAutofit/>
          </a:bodyPr>
          <a:lstStyle/>
          <a:p>
            <a:r>
              <a:rPr altLang="lv-LV" dirty="0" lang="lv-LV">
                <a:solidFill>
                  <a:srgbClr val="FFFFFF"/>
                </a:solidFill>
              </a:rPr>
              <a:t>Ieslēdziet </a:t>
            </a:r>
            <a:r>
              <a:rPr altLang="lv-LV" dirty="0" err="1" lang="lv-LV">
                <a:solidFill>
                  <a:srgbClr val="FFFFFF"/>
                </a:solidFill>
              </a:rPr>
              <a:t>nginx</a:t>
            </a:r>
            <a:r>
              <a:rPr altLang="lv-LV" dirty="0" lang="lv-LV">
                <a:solidFill>
                  <a:srgbClr val="FFFFFF"/>
                </a:solidFill>
              </a:rPr>
              <a:t> ar </a:t>
            </a:r>
            <a:r>
              <a:rPr altLang="lv-LV" dirty="0" lang="lv-LV">
                <a:solidFill>
                  <a:srgbClr val="FFFFFF"/>
                </a:solidFill>
                <a:ea typeface="+mn-lt"/>
                <a:cs typeface="+mn-lt"/>
              </a:rPr>
              <a:t>komandu</a:t>
            </a:r>
            <a:r>
              <a:rPr altLang="lv-LV" dirty="0" lang="lv-LV">
                <a:solidFill>
                  <a:srgbClr val="FFFFFF"/>
                </a:solidFill>
              </a:rPr>
              <a:t> </a:t>
            </a:r>
            <a:r>
              <a:rPr altLang="lv-LV" dirty="0" err="1" lang="lv-LV">
                <a:solidFill>
                  <a:srgbClr val="FFFFFF"/>
                </a:solidFill>
              </a:rPr>
              <a:t>sudo</a:t>
            </a:r>
            <a:r>
              <a:rPr altLang="lv-LV" dirty="0" lang="lv-LV">
                <a:solidFill>
                  <a:srgbClr val="FFFFFF"/>
                </a:solidFill>
              </a:rPr>
              <a:t> </a:t>
            </a:r>
            <a:r>
              <a:rPr altLang="lv-LV" dirty="0" err="1" i="1" lang="lv-LV">
                <a:solidFill>
                  <a:srgbClr val="FFFFFF"/>
                </a:solidFill>
              </a:rPr>
              <a:t>systemctl</a:t>
            </a:r>
            <a:r>
              <a:rPr altLang="lv-LV" dirty="0" i="1" lang="lv-LV">
                <a:solidFill>
                  <a:srgbClr val="FFFFFF"/>
                </a:solidFill>
              </a:rPr>
              <a:t> </a:t>
            </a:r>
            <a:r>
              <a:rPr altLang="lv-LV" dirty="0" err="1" i="1" lang="lv-LV">
                <a:solidFill>
                  <a:srgbClr val="FFFFFF"/>
                </a:solidFill>
              </a:rPr>
              <a:t>enable</a:t>
            </a:r>
            <a:r>
              <a:rPr altLang="lv-LV" dirty="0" i="1" lang="lv-LV">
                <a:solidFill>
                  <a:srgbClr val="FFFFFF"/>
                </a:solidFill>
              </a:rPr>
              <a:t> </a:t>
            </a:r>
            <a:r>
              <a:rPr altLang="lv-LV" dirty="0" err="1" i="1" lang="lv-LV">
                <a:solidFill>
                  <a:srgbClr val="FFFFFF"/>
                </a:solidFill>
              </a:rPr>
              <a:t>nginx</a:t>
            </a:r>
            <a:endParaRPr altLang="lv-LV" dirty="0" i="1" lang="lv-LV">
              <a:solidFill>
                <a:srgbClr val="FFFFFF"/>
              </a:solidFill>
            </a:endParaRPr>
          </a:p>
          <a:p>
            <a:r>
              <a:rPr altLang="lv-LV" dirty="0" lang="lv-LV">
                <a:solidFill>
                  <a:srgbClr val="FFFFFF"/>
                </a:solidFill>
                <a:ea typeface="+mn-lt"/>
                <a:cs typeface="+mn-lt"/>
              </a:rPr>
              <a:t>Aizejiet uz http://localhost vietni internet pārlūkprogrammā. Jums ir jābūt redzamai </a:t>
            </a:r>
            <a:r>
              <a:rPr altLang="lv-LV" dirty="0" err="1" lang="lv-LV">
                <a:solidFill>
                  <a:srgbClr val="FFFFFF"/>
                </a:solidFill>
                <a:ea typeface="+mn-lt"/>
                <a:cs typeface="+mn-lt"/>
              </a:rPr>
              <a:t>nginx</a:t>
            </a:r>
            <a:r>
              <a:rPr altLang="lv-LV" dirty="0" lang="lv-LV">
                <a:solidFill>
                  <a:srgbClr val="FFFFFF"/>
                </a:solidFill>
                <a:ea typeface="+mn-lt"/>
                <a:cs typeface="+mn-lt"/>
              </a:rPr>
              <a:t> sveicien-lapai.</a:t>
            </a:r>
            <a:endParaRPr altLang="lv-LV" dirty="0" lang="lv-LV">
              <a:solidFill>
                <a:srgbClr val="FFFFFF"/>
              </a:solidFill>
            </a:endParaRPr>
          </a:p>
        </p:txBody>
      </p:sp>
      <p:grpSp>
        <p:nvGrpSpPr>
          <p:cNvPr id="6" name="Group 5">
            <a:extLst>
              <a:ext uri="{FF2B5EF4-FFF2-40B4-BE49-F238E27FC236}">
                <a16:creationId xmlns:a16="http://schemas.microsoft.com/office/drawing/2014/main" id="{6A498DC6-7E37-E7DA-AD3A-D8BC23C890AD}"/>
              </a:ext>
            </a:extLst>
          </p:cNvPr>
          <p:cNvGrpSpPr/>
          <p:nvPr/>
        </p:nvGrpSpPr>
        <p:grpSpPr>
          <a:xfrm>
            <a:off x="3139857" y="3565220"/>
            <a:ext cx="9054231" cy="3290497"/>
            <a:chOff x="2899775" y="3429522"/>
            <a:chExt cx="9294313" cy="3426195"/>
          </a:xfrm>
        </p:grpSpPr>
        <p:pic>
          <p:nvPicPr>
            <p:cNvPr descr="A screenshot of a computer  Description automatically generated" id="4" name="Picture 3">
              <a:extLst>
                <a:ext uri="{FF2B5EF4-FFF2-40B4-BE49-F238E27FC236}">
                  <a16:creationId xmlns:a16="http://schemas.microsoft.com/office/drawing/2014/main" id="{69CFBB79-D49C-E3B8-275A-DAC72C44986C}"/>
                </a:ext>
              </a:extLst>
            </p:cNvPr>
            <p:cNvPicPr>
              <a:picLocks noChangeAspect="1"/>
            </p:cNvPicPr>
            <p:nvPr/>
          </p:nvPicPr>
          <p:blipFill>
            <a:blip r:embed="rId2"/>
            <a:stretch>
              <a:fillRect/>
            </a:stretch>
          </p:blipFill>
          <p:spPr>
            <a:xfrm>
              <a:off x="2899775" y="3906228"/>
              <a:ext cx="9294313" cy="2949489"/>
            </a:xfrm>
            <a:prstGeom prst="rect">
              <a:avLst/>
            </a:prstGeom>
          </p:spPr>
        </p:pic>
        <p:pic>
          <p:nvPicPr>
            <p:cNvPr id="5" name="Picture 4">
              <a:extLst>
                <a:ext uri="{FF2B5EF4-FFF2-40B4-BE49-F238E27FC236}">
                  <a16:creationId xmlns:a16="http://schemas.microsoft.com/office/drawing/2014/main" id="{21705A3A-FC8A-1593-138B-678FAE2345C7}"/>
                </a:ext>
              </a:extLst>
            </p:cNvPr>
            <p:cNvPicPr>
              <a:picLocks noChangeAspect="1"/>
            </p:cNvPicPr>
            <p:nvPr/>
          </p:nvPicPr>
          <p:blipFill>
            <a:blip r:embed="rId3"/>
            <a:stretch>
              <a:fillRect/>
            </a:stretch>
          </p:blipFill>
          <p:spPr>
            <a:xfrm>
              <a:off x="2904994" y="3429522"/>
              <a:ext cx="9283874" cy="468682"/>
            </a:xfrm>
            <a:prstGeom prst="rect">
              <a:avLst/>
            </a:prstGeom>
          </p:spPr>
        </p:pic>
      </p:grpSp>
    </p:spTree>
    <p:extLst>
      <p:ext uri="{BB962C8B-B14F-4D97-AF65-F5344CB8AC3E}">
        <p14:creationId xmlns:p14="http://schemas.microsoft.com/office/powerpoint/2010/main" val="573538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0092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D8815-7F38-7586-8D82-AE0E0E1387BA}"/>
              </a:ext>
            </a:extLst>
          </p:cNvPr>
          <p:cNvSpPr>
            <a:spLocks noGrp="1"/>
          </p:cNvSpPr>
          <p:nvPr>
            <p:ph type="title"/>
          </p:nvPr>
        </p:nvSpPr>
        <p:spPr/>
        <p:txBody>
          <a:bodyPr numCol="1"/>
          <a:lstStyle/>
          <a:p>
            <a:r>
              <a:rPr altLang="lv-LV" dirty="0" err="1" lang="lv-LV">
                <a:solidFill>
                  <a:schemeClr val="bg1"/>
                </a:solidFill>
              </a:rPr>
              <a:t>nginx</a:t>
            </a:r>
            <a:r>
              <a:rPr altLang="lv-LV" dirty="0" lang="lv-LV">
                <a:solidFill>
                  <a:schemeClr val="bg1"/>
                </a:solidFill>
              </a:rPr>
              <a:t> pielietošanas piemēri</a:t>
            </a:r>
            <a:endParaRPr altLang="en-GB" dirty="0" lang="en-GB">
              <a:solidFill>
                <a:schemeClr val="bg1"/>
              </a:solidFill>
            </a:endParaRPr>
          </a:p>
        </p:txBody>
      </p:sp>
      <p:sp>
        <p:nvSpPr>
          <p:cNvPr id="3" name="Content Placeholder 2">
            <a:extLst>
              <a:ext uri="{FF2B5EF4-FFF2-40B4-BE49-F238E27FC236}">
                <a16:creationId xmlns:a16="http://schemas.microsoft.com/office/drawing/2014/main" id="{29E48F65-71F5-2CA2-44DB-1776DD9C464C}"/>
              </a:ext>
            </a:extLst>
          </p:cNvPr>
          <p:cNvSpPr>
            <a:spLocks noGrp="1"/>
          </p:cNvSpPr>
          <p:nvPr>
            <p:ph idx="1"/>
          </p:nvPr>
        </p:nvSpPr>
        <p:spPr>
          <a:xfrm>
            <a:off x="838200" y="1556382"/>
            <a:ext cx="10515600" cy="4351338"/>
          </a:xfrm>
        </p:spPr>
        <p:txBody>
          <a:bodyPr numCol="1">
            <a:normAutofit/>
          </a:bodyPr>
          <a:lstStyle/>
          <a:p>
            <a:r>
              <a:rPr altLang="lv-LV" dirty="0" lang="lv-LV">
                <a:solidFill>
                  <a:schemeClr val="bg1"/>
                </a:solidFill>
              </a:rPr>
              <a:t>Dažas vietnes internētā lieto </a:t>
            </a:r>
            <a:r>
              <a:rPr altLang="lv-LV" dirty="0" err="1" lang="lv-LV">
                <a:solidFill>
                  <a:schemeClr val="bg1"/>
                </a:solidFill>
              </a:rPr>
              <a:t>nginx</a:t>
            </a:r>
            <a:r>
              <a:rPr altLang="lv-LV" dirty="0" lang="lv-LV">
                <a:solidFill>
                  <a:schemeClr val="bg1"/>
                </a:solidFill>
              </a:rPr>
              <a:t> </a:t>
            </a:r>
            <a:r>
              <a:rPr altLang="lv-LV" dirty="0" err="1" lang="lv-LV">
                <a:solidFill>
                  <a:schemeClr val="bg1"/>
                </a:solidFill>
              </a:rPr>
              <a:t>web</a:t>
            </a:r>
            <a:r>
              <a:rPr altLang="lv-LV" dirty="0" lang="lv-LV">
                <a:solidFill>
                  <a:schemeClr val="bg1"/>
                </a:solidFill>
              </a:rPr>
              <a:t>-serveri, piemērām:</a:t>
            </a:r>
          </a:p>
          <a:p>
            <a:pPr lvl="1"/>
            <a:r>
              <a:rPr altLang="en-GB" dirty="0" lang="en-GB">
                <a:solidFill>
                  <a:schemeClr val="bg1"/>
                </a:solidFill>
              </a:rPr>
              <a:t>Wordpress.org.</a:t>
            </a:r>
          </a:p>
          <a:p>
            <a:pPr lvl="1"/>
            <a:r>
              <a:rPr altLang="en-GB" dirty="0" lang="en-GB">
                <a:solidFill>
                  <a:schemeClr val="bg1"/>
                </a:solidFill>
              </a:rPr>
              <a:t>Adobe.com.</a:t>
            </a:r>
          </a:p>
          <a:p>
            <a:pPr lvl="1"/>
            <a:r>
              <a:rPr altLang="en-GB" dirty="0" lang="en-GB">
                <a:solidFill>
                  <a:schemeClr val="bg1"/>
                </a:solidFill>
              </a:rPr>
              <a:t>Tiktok.com.</a:t>
            </a:r>
          </a:p>
          <a:p>
            <a:pPr lvl="1"/>
            <a:r>
              <a:rPr altLang="en-GB" dirty="0" lang="en-GB">
                <a:solidFill>
                  <a:schemeClr val="bg1"/>
                </a:solidFill>
              </a:rPr>
              <a:t>Wordpress.com.</a:t>
            </a:r>
          </a:p>
          <a:p>
            <a:pPr lvl="1"/>
            <a:r>
              <a:rPr altLang="en-GB" dirty="0" lang="en-GB">
                <a:solidFill>
                  <a:schemeClr val="bg1"/>
                </a:solidFill>
              </a:rPr>
              <a:t>T.me.</a:t>
            </a:r>
            <a:endParaRPr altLang="lv-LV" dirty="0" lang="lv-LV">
              <a:solidFill>
                <a:schemeClr val="bg1"/>
              </a:solidFill>
            </a:endParaRPr>
          </a:p>
          <a:p>
            <a:pPr lvl="1"/>
            <a:endParaRPr altLang="lv-LV" dirty="0" lang="lv-LV">
              <a:solidFill>
                <a:schemeClr val="bg1"/>
              </a:solidFill>
            </a:endParaRPr>
          </a:p>
          <a:p>
            <a:r>
              <a:rPr altLang="lv-LV" dirty="0" lang="lv-LV">
                <a:solidFill>
                  <a:schemeClr val="bg1"/>
                </a:solidFill>
              </a:rPr>
              <a:t>Septembrī mēs uzstādījām </a:t>
            </a:r>
            <a:r>
              <a:rPr altLang="lv-LV" dirty="0" err="1" lang="lv-LV">
                <a:solidFill>
                  <a:schemeClr val="bg1"/>
                </a:solidFill>
              </a:rPr>
              <a:t>wordpress</a:t>
            </a:r>
            <a:r>
              <a:rPr altLang="lv-LV" dirty="0" lang="lv-LV">
                <a:solidFill>
                  <a:schemeClr val="bg1"/>
                </a:solidFill>
              </a:rPr>
              <a:t> ar </a:t>
            </a:r>
            <a:r>
              <a:rPr altLang="lv-LV" dirty="0" err="1" lang="lv-LV">
                <a:solidFill>
                  <a:schemeClr val="bg1"/>
                </a:solidFill>
              </a:rPr>
              <a:t>nginx</a:t>
            </a:r>
            <a:r>
              <a:rPr altLang="lv-LV" dirty="0" lang="lv-LV">
                <a:solidFill>
                  <a:schemeClr val="bg1"/>
                </a:solidFill>
              </a:rPr>
              <a:t> </a:t>
            </a:r>
            <a:r>
              <a:rPr altLang="lv-LV" dirty="0" err="1" lang="lv-LV">
                <a:solidFill>
                  <a:schemeClr val="bg1"/>
                </a:solidFill>
              </a:rPr>
              <a:t>web</a:t>
            </a:r>
            <a:r>
              <a:rPr altLang="lv-LV" dirty="0" lang="lv-LV">
                <a:solidFill>
                  <a:schemeClr val="bg1"/>
                </a:solidFill>
              </a:rPr>
              <a:t>-serveri </a:t>
            </a:r>
            <a:r>
              <a:rPr altLang="lv-LV" dirty="0" err="1" lang="lv-LV">
                <a:solidFill>
                  <a:schemeClr val="bg1"/>
                </a:solidFill>
              </a:rPr>
              <a:t>linux</a:t>
            </a:r>
            <a:r>
              <a:rPr altLang="lv-LV" dirty="0" lang="lv-LV">
                <a:solidFill>
                  <a:schemeClr val="bg1"/>
                </a:solidFill>
              </a:rPr>
              <a:t> </a:t>
            </a:r>
            <a:r>
              <a:rPr altLang="lv-LV" dirty="0" err="1" lang="lv-LV">
                <a:solidFill>
                  <a:schemeClr val="bg1"/>
                </a:solidFill>
              </a:rPr>
              <a:t>debian</a:t>
            </a:r>
            <a:r>
              <a:rPr altLang="lv-LV" dirty="0" lang="lv-LV">
                <a:solidFill>
                  <a:schemeClr val="bg1"/>
                </a:solidFill>
              </a:rPr>
              <a:t> vidē</a:t>
            </a:r>
          </a:p>
          <a:p>
            <a:r>
              <a:rPr altLang="lv-LV" dirty="0" lang="lv-LV">
                <a:solidFill>
                  <a:schemeClr val="bg1"/>
                </a:solidFill>
              </a:rPr>
              <a:t>Lai uzzinātu kādu </a:t>
            </a:r>
            <a:r>
              <a:rPr altLang="lv-LV" dirty="0" err="1" lang="lv-LV">
                <a:solidFill>
                  <a:schemeClr val="bg1"/>
                </a:solidFill>
              </a:rPr>
              <a:t>web</a:t>
            </a:r>
            <a:r>
              <a:rPr altLang="lv-LV" dirty="0" lang="lv-LV">
                <a:solidFill>
                  <a:schemeClr val="bg1"/>
                </a:solidFill>
              </a:rPr>
              <a:t>-serveri lieto </a:t>
            </a:r>
            <a:r>
              <a:rPr altLang="lv-LV" dirty="0" err="1" lang="lv-LV">
                <a:solidFill>
                  <a:schemeClr val="bg1"/>
                </a:solidFill>
              </a:rPr>
              <a:t>we</a:t>
            </a:r>
            <a:endParaRPr altLang="lv-LV" dirty="0" lang="lv-LV">
              <a:solidFill>
                <a:schemeClr val="bg1"/>
              </a:solidFill>
            </a:endParaRPr>
          </a:p>
          <a:p>
            <a:endParaRPr altLang="en-GB" dirty="0" lang="en-GB">
              <a:solidFill>
                <a:schemeClr val="bg1"/>
              </a:solidFill>
            </a:endParaRPr>
          </a:p>
          <a:p>
            <a:endParaRPr altLang="en-GB" dirty="0" lang="en-GB"/>
          </a:p>
        </p:txBody>
      </p:sp>
      <p:pic>
        <p:nvPicPr>
          <p:cNvPr id="5" name="Picture 4">
            <a:extLst>
              <a:ext uri="{FF2B5EF4-FFF2-40B4-BE49-F238E27FC236}">
                <a16:creationId xmlns:a16="http://schemas.microsoft.com/office/drawing/2014/main" id="{5D8478EB-34BD-BCE5-ECC5-F53AE7928805}"/>
              </a:ext>
            </a:extLst>
          </p:cNvPr>
          <p:cNvPicPr>
            <a:picLocks noChangeAspect="1"/>
          </p:cNvPicPr>
          <p:nvPr/>
        </p:nvPicPr>
        <p:blipFill>
          <a:blip r:embed="rId2"/>
          <a:stretch>
            <a:fillRect/>
          </a:stretch>
        </p:blipFill>
        <p:spPr>
          <a:xfrm>
            <a:off x="0" y="5773413"/>
            <a:ext cx="7415729" cy="1076973"/>
          </a:xfrm>
          <a:prstGeom prst="rect">
            <a:avLst/>
          </a:prstGeom>
        </p:spPr>
      </p:pic>
    </p:spTree>
    <p:extLst>
      <p:ext uri="{BB962C8B-B14F-4D97-AF65-F5344CB8AC3E}">
        <p14:creationId xmlns:p14="http://schemas.microsoft.com/office/powerpoint/2010/main" val="1644523054"/>
      </p:ext>
    </p:extLst>
  </p:cSld>
  <p:clrMapOvr>
    <a:masterClrMapping/>
  </p:clrMapOvr>
</p:sld>
</file>

<file path=ppt/theme/theme1.xml><?xml version="1.0" encoding="utf-8"?>
<a:theme xmlns:a="http://schemas.openxmlformats.org/drawingml/2006/main" name="Office tēma">
  <a:themeElements>
    <a:clrScheme name="Office">
      <a:dk1>
        <a:sysClr lastClr="000000" val="windowText"/>
      </a:dk1>
      <a:lt1>
        <a:sysClr lastClr="FFFFFF" val="window"/>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Iestāde">
      <a:majorFont>
        <a:latin panose="020F0302020204030204" typeface="Aptos Display"/>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panose="020B0004020202020204" typeface="Apto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estād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algn="ctr" cap="flat" cmpd="sng" w="12700">
          <a:solidFill>
            <a:schemeClr val="phClr"/>
          </a:solidFill>
          <a:prstDash val="solid"/>
          <a:miter lim="800000"/>
        </a:ln>
        <a:ln algn="ctr" cap="flat" cmpd="sng" w="19050">
          <a:solidFill>
            <a:schemeClr val="phClr"/>
          </a:solidFill>
          <a:prstDash val="solid"/>
          <a:miter lim="800000"/>
        </a:ln>
        <a:ln algn="ctr" cap="flat" cmpd="sng" w="25400">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numCol="1"/>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id="{2E142A2C-CD16-42D6-873A-C26D2A0506FA}" name="Office Theme" vid="{1BDDFF52-6CD6-40A5-AB3C-68EB2F1E4D0A}"/>
    </a:ext>
  </a:extLst>
</a:theme>
</file>

<file path=ppt/theme/theme2.xml><?xml version="1.0" encoding="utf-8"?>
<a:theme xmlns:a="http://schemas.openxmlformats.org/drawingml/2006/main" name="Office tēma">
  <a:themeElements>
    <a:clrScheme name="Office">
      <a:dk1>
        <a:sysClr lastClr="000000" val="windowText"/>
      </a:dk1>
      <a:lt1>
        <a:sysClr lastClr="FFFFFF" val="window"/>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Iestāde">
      <a:majorFont>
        <a:latin panose="020F0302020204030204" typeface="Aptos Display"/>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panose="020B0004020202020204" typeface="Apto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estād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algn="ctr" cap="flat" cmpd="sng" w="12700">
          <a:solidFill>
            <a:schemeClr val="phClr"/>
          </a:solidFill>
          <a:prstDash val="solid"/>
          <a:miter lim="800000"/>
        </a:ln>
        <a:ln algn="ctr" cap="flat" cmpd="sng" w="19050">
          <a:solidFill>
            <a:schemeClr val="phClr"/>
          </a:solidFill>
          <a:prstDash val="solid"/>
          <a:miter lim="800000"/>
        </a:ln>
        <a:ln algn="ctr" cap="flat" cmpd="sng" w="25400">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numCol="1"/>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id="{2E142A2C-CD16-42D6-873A-C26D2A0506FA}" name="Office Theme" vid="{1BDDFF52-6CD6-40A5-AB3C-68EB2F1E4D0A}"/>
    </a:ext>
  </a:extLst>
</a:theme>
</file>

<file path=docProps/app.xml><?xml version="1.0" encoding="utf-8"?>
<Properties xmlns="http://schemas.openxmlformats.org/officeDocument/2006/extended-properties" xmlns:vt="http://schemas.openxmlformats.org/officeDocument/2006/docPropsVTypes">
  <Company/>
  <Words>260</Words>
  <Paragraphs>32</Paragraphs>
  <Slides>10</Slides>
  <Notes>0</Notes>
  <TotalTime>92</TotalTime>
  <HiddenSlides>0</HiddenSlides>
  <MMClips>0</MMClips>
  <ScaleCrop>false</ScaleCrop>
  <HeadingPairs>
    <vt:vector baseType="variant" size="6">
      <vt:variant>
        <vt:lpstr>Fonts Used</vt:lpstr>
      </vt:variant>
      <vt:variant>
        <vt:i4>3</vt:i4>
      </vt:variant>
      <vt:variant>
        <vt:lpstr>Theme</vt:lpstr>
      </vt:variant>
      <vt:variant>
        <vt:i4>1</vt:i4>
      </vt:variant>
      <vt:variant>
        <vt:lpstr>Slide Titles</vt:lpstr>
      </vt:variant>
      <vt:variant>
        <vt:i4>10</vt:i4>
      </vt:variant>
    </vt:vector>
  </HeadingPairs>
  <TitlesOfParts>
    <vt:vector baseType="lpstr" size="14">
      <vt:lpstr>Aptos</vt:lpstr>
      <vt:lpstr>Aptos Display</vt:lpstr>
      <vt:lpstr>Arial</vt:lpstr>
      <vt:lpstr>Office tēma</vt:lpstr>
      <vt:lpstr>HTTP Server - nginx</vt:lpstr>
      <vt:lpstr>Kas ir HTTP?</vt:lpstr>
      <vt:lpstr>Kas ir nginx?</vt:lpstr>
      <vt:lpstr>Kā gatavot nginx?</vt:lpstr>
      <vt:lpstr>Atjauniniet Sistēmas Pakotnes</vt:lpstr>
      <vt:lpstr>2. Instalējiet Nginx</vt:lpstr>
      <vt:lpstr>3. Startējiet un pārbaudījiet  Nginx Servisu</vt:lpstr>
      <vt:lpstr>4. Ieslēdziet nginx un pārbaudiet to darbību</vt:lpstr>
      <vt:lpstr>nginx pielietošanas piemēri</vt:lpstr>
      <vt:lpstr>Paldies par uzmanību!!!!</vt:lpstr>
    </vt:vector>
  </TitlesOfParts>
  <LinksUpToDate>false</LinksUpToDate>
  <SharedDoc>false</SharedDoc>
  <HyperlinksChanged>false</HyperlinksChanged>
  <Application>Microsoft Office PowerPoint</Application>
  <AppVersion>16.0000</AppVersion>
  <PresentationFormat>Widescreen</PresentationFormat>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2024-11-26T08:32:59Z</dcterms:created>
  <dc:creator>Marat Marat</dc:creator>
  <cp:lastModifiedBy>Marat Marat</cp:lastModifiedBy>
  <dcterms:modified xsi:type="dcterms:W3CDTF">2024-11-28T22:21:17Z</dcterms:modified>
  <cp:revision>172</cp:revision>
  <dc:title/>
</cp:coreProperties>
</file>