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CustomShape 2"/>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 name="CustomShape 3"/>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4" name="CustomShape 4"/>
          <p:cNvSpPr/>
          <p:nvPr/>
        </p:nvSpPr>
        <p:spPr>
          <a:xfrm>
            <a:off x="446400" y="3085920"/>
            <a:ext cx="11297880" cy="3337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CustomShape 2"/>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5" name="CustomShape 3"/>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46"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6" name="CustomShape 2"/>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7" name="CustomShape 3"/>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88"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89"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920" cy="9766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US" sz="3600" spc="-1" strike="noStrike">
              <a:solidFill>
                <a:srgbClr val="000000"/>
              </a:solidFill>
              <a:latin typeface="Arial"/>
            </a:endParaRPr>
          </a:p>
        </p:txBody>
      </p:sp>
      <p:sp>
        <p:nvSpPr>
          <p:cNvPr id="128" name="CustomShape 2"/>
          <p:cNvSpPr/>
          <p:nvPr/>
        </p:nvSpPr>
        <p:spPr>
          <a:xfrm>
            <a:off x="-329760" y="1034280"/>
            <a:ext cx="12725640" cy="577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rgbClr val="1482ac"/>
                </a:solidFill>
                <a:latin typeface="Arial"/>
                <a:ea typeface="DejaVu Sans"/>
              </a:rPr>
              <a:t>CYBER SECURITY PROJECT</a:t>
            </a:r>
            <a:endParaRPr b="0" lang="en-US" sz="3200" spc="-1" strike="noStrike">
              <a:solidFill>
                <a:srgbClr val="000000"/>
              </a:solidFill>
              <a:latin typeface="Arial"/>
            </a:endParaRPr>
          </a:p>
        </p:txBody>
      </p:sp>
      <p:sp>
        <p:nvSpPr>
          <p:cNvPr id="129" name="CustomShape 3"/>
          <p:cNvSpPr/>
          <p:nvPr/>
        </p:nvSpPr>
        <p:spPr>
          <a:xfrm>
            <a:off x="3117600" y="4586400"/>
            <a:ext cx="797904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1482ac"/>
                </a:solidFill>
                <a:latin typeface="Arial"/>
                <a:ea typeface="DejaVu Sans"/>
              </a:rPr>
              <a:t>Presented By:</a:t>
            </a:r>
            <a:endParaRPr b="0" lang="en-US" sz="2000" spc="-1" strike="noStrike">
              <a:solidFill>
                <a:srgbClr val="000000"/>
              </a:solidFill>
              <a:latin typeface="Arial"/>
            </a:endParaRPr>
          </a:p>
          <a:p>
            <a:pPr>
              <a:lnSpc>
                <a:spcPct val="100000"/>
              </a:lnSpc>
            </a:pPr>
            <a:r>
              <a:rPr b="1" lang="en-US" sz="2000" spc="-1" strike="noStrike">
                <a:solidFill>
                  <a:srgbClr val="1482ac"/>
                </a:solidFill>
                <a:latin typeface="Arial"/>
                <a:ea typeface="DejaVu Sans"/>
              </a:rPr>
              <a:t>1. Mohamed Riyaz A N | VV College Of Engineering | CSE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Arial"/>
            </a:endParaRPr>
          </a:p>
        </p:txBody>
      </p:sp>
      <p:sp>
        <p:nvSpPr>
          <p:cNvPr id="148" name="CustomShape 2"/>
          <p:cNvSpPr/>
          <p:nvPr/>
        </p:nvSpPr>
        <p:spPr>
          <a:xfrm>
            <a:off x="581040" y="1807560"/>
            <a:ext cx="11028600" cy="4672080"/>
          </a:xfrm>
          <a:prstGeom prst="rect">
            <a:avLst/>
          </a:prstGeom>
          <a:noFill/>
          <a:ln w="0">
            <a:noFill/>
          </a:ln>
        </p:spPr>
        <p:style>
          <a:lnRef idx="0"/>
          <a:fillRef idx="0"/>
          <a:effectRef idx="0"/>
          <a:fontRef idx="minor"/>
        </p:style>
        <p:txBody>
          <a:bodyPr lIns="90000" rIns="90000" tIns="45000" bIns="45000" anchor="ctr">
            <a:normAutofit/>
          </a:bodyPr>
          <a:p>
            <a:pPr marL="216000" indent="-216000" algn="just">
              <a:lnSpc>
                <a:spcPct val="110000"/>
              </a:lnSpc>
              <a:spcBef>
                <a:spcPts val="479"/>
              </a:spcBef>
              <a:spcAft>
                <a:spcPts val="601"/>
              </a:spcAft>
              <a:buClr>
                <a:srgbClr val="2a6099"/>
              </a:buClr>
              <a:buSzPct val="60000"/>
              <a:buFont typeface="Wingdings" charset="2"/>
              <a:buChar char=""/>
            </a:pPr>
            <a:endParaRPr b="0" lang="en-US" sz="18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7720" cy="13244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520" cy="13244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US" sz="2800" spc="-1" strike="noStrike">
              <a:solidFill>
                <a:srgbClr val="000000"/>
              </a:solidFill>
              <a:latin typeface="Arial"/>
            </a:endParaRPr>
          </a:p>
        </p:txBody>
      </p:sp>
      <p:sp>
        <p:nvSpPr>
          <p:cNvPr id="131" name="CustomShape 2"/>
          <p:cNvSpPr/>
          <p:nvPr/>
        </p:nvSpPr>
        <p:spPr>
          <a:xfrm>
            <a:off x="838080" y="1618920"/>
            <a:ext cx="11017800" cy="5238000"/>
          </a:xfrm>
          <a:prstGeom prst="rect">
            <a:avLst/>
          </a:prstGeom>
          <a:noFill/>
          <a:ln w="0">
            <a:noFill/>
          </a:ln>
        </p:spPr>
        <p:style>
          <a:lnRef idx="0"/>
          <a:fillRef idx="0"/>
          <a:effectRef idx="0"/>
          <a:fontRef idx="minor"/>
        </p:style>
        <p:txBody>
          <a:bodyPr lIns="90000" rIns="90000" tIns="45000" bIns="45000" anchor="t">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000000"/>
              </a:solidFill>
              <a:latin typeface="Arial"/>
            </a:endParaRPr>
          </a:p>
          <a:p>
            <a:pPr>
              <a:lnSpc>
                <a:spcPct val="110000"/>
              </a:lnSpc>
              <a:spcBef>
                <a:spcPts val="340"/>
              </a:spcBef>
              <a:spcAft>
                <a:spcPts val="601"/>
              </a:spcAft>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8600" cy="529200"/>
          </a:xfrm>
          <a:prstGeom prst="rect">
            <a:avLst/>
          </a:prstGeom>
          <a:noFill/>
          <a:ln w="0">
            <a:noFill/>
          </a:ln>
        </p:spPr>
        <p:style>
          <a:lnRef idx="0"/>
          <a:fillRef idx="0"/>
          <a:effectRef idx="0"/>
          <a:fontRef idx="minor"/>
        </p:style>
        <p:txBody>
          <a:bodyPr lIns="90000" rIns="90000" tIns="45000" bIns="45000" anchor="b">
            <a:normAutofit fontScale="56111"/>
          </a:bodyPr>
          <a:p>
            <a:pPr>
              <a:lnSpc>
                <a:spcPct val="100000"/>
              </a:lnSpc>
            </a:pPr>
            <a:r>
              <a:rPr b="1" lang="en-US" sz="5400" spc="-1" strike="noStrike" cap="all">
                <a:solidFill>
                  <a:srgbClr val="1cade4"/>
                </a:solidFill>
                <a:latin typeface="Arial"/>
                <a:ea typeface="DejaVu Sans"/>
              </a:rPr>
              <a:t>Problem Statement</a:t>
            </a:r>
            <a:endParaRPr b="0" lang="en-US" sz="5400" spc="-1" strike="noStrike">
              <a:solidFill>
                <a:srgbClr val="000000"/>
              </a:solidFill>
              <a:latin typeface="Arial"/>
            </a:endParaRPr>
          </a:p>
        </p:txBody>
      </p:sp>
      <p:sp>
        <p:nvSpPr>
          <p:cNvPr id="133" name="CustomShape 2"/>
          <p:cNvSpPr/>
          <p:nvPr/>
        </p:nvSpPr>
        <p:spPr>
          <a:xfrm>
            <a:off x="648000" y="2736000"/>
            <a:ext cx="11028600" cy="467208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DejaVu Sans"/>
              </a:rPr>
              <a:t>Proposed Solution</a:t>
            </a:r>
            <a:endParaRPr b="0" lang="en-US" sz="4400" spc="-1" strike="noStrike">
              <a:solidFill>
                <a:srgbClr val="000000"/>
              </a:solidFill>
              <a:latin typeface="Arial"/>
            </a:endParaRPr>
          </a:p>
        </p:txBody>
      </p:sp>
      <p:sp>
        <p:nvSpPr>
          <p:cNvPr id="135" name="CustomShape 2"/>
          <p:cNvSpPr/>
          <p:nvPr/>
        </p:nvSpPr>
        <p:spPr>
          <a:xfrm>
            <a:off x="504000" y="1944000"/>
            <a:ext cx="11612520" cy="5562720"/>
          </a:xfrm>
          <a:prstGeom prst="rect">
            <a:avLst/>
          </a:prstGeom>
          <a:noFill/>
          <a:ln w="0">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Pr sz="1800"/>
            </a:br>
            <a:r>
              <a:rPr b="0" lang="en-US" sz="1700" spc="-1" strike="noStrike">
                <a:solidFill>
                  <a:srgbClr val="404040"/>
                </a:solidFill>
                <a:latin typeface="Franklin Gothic Book"/>
                <a:ea typeface="Franklin Gothic Book"/>
              </a:rPr>
              <a:t>Handle errors for invalid inputs.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Pr sz="1800"/>
            </a:br>
            <a:r>
              <a:rPr b="0" lang="en-US" sz="1700" spc="-1" strike="noStrike">
                <a:solidFill>
                  <a:srgbClr val="404040"/>
                </a:solidFill>
                <a:latin typeface="Franklin Gothic Book"/>
                <a:ea typeface="Franklin Gothic Book"/>
              </a:rPr>
              <a:t>Encode the message into the image's RGB pixels.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US" sz="1700" spc="-1" strike="noStrike">
              <a:solidFill>
                <a:srgbClr val="000000"/>
              </a:solidFill>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US" sz="1700" spc="-1" strike="noStrike">
              <a:solidFill>
                <a:srgbClr val="000000"/>
              </a:solidFill>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US" sz="1700" spc="-1" strike="noStrike">
              <a:solidFill>
                <a:srgbClr val="000000"/>
              </a:solidFill>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Arial"/>
            </a:endParaRPr>
          </a:p>
        </p:txBody>
      </p:sp>
      <p:sp>
        <p:nvSpPr>
          <p:cNvPr id="137" name="CustomShape 2"/>
          <p:cNvSpPr/>
          <p:nvPr/>
        </p:nvSpPr>
        <p:spPr>
          <a:xfrm>
            <a:off x="635040" y="1735560"/>
            <a:ext cx="11028600" cy="467208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Arial"/>
            </a:endParaRPr>
          </a:p>
        </p:txBody>
      </p:sp>
      <p:sp>
        <p:nvSpPr>
          <p:cNvPr id="139" name="CustomShape 2"/>
          <p:cNvSpPr/>
          <p:nvPr/>
        </p:nvSpPr>
        <p:spPr>
          <a:xfrm>
            <a:off x="616680" y="2052360"/>
            <a:ext cx="11028600" cy="4672080"/>
          </a:xfrm>
          <a:prstGeom prst="rect">
            <a:avLst/>
          </a:prstGeom>
          <a:noFill/>
          <a:ln w="0">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Arial"/>
            </a:endParaRPr>
          </a:p>
        </p:txBody>
      </p:sp>
      <p:sp>
        <p:nvSpPr>
          <p:cNvPr id="141" name="CustomShape 2"/>
          <p:cNvSpPr/>
          <p:nvPr/>
        </p:nvSpPr>
        <p:spPr>
          <a:xfrm>
            <a:off x="581040" y="1302120"/>
            <a:ext cx="11028600" cy="4672080"/>
          </a:xfrm>
          <a:prstGeom prst="rect">
            <a:avLst/>
          </a:prstGeom>
          <a:noFill/>
          <a:ln w="0">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endParaRPr b="0" lang="en-US" sz="1800" spc="-1" strike="noStrike">
              <a:solidFill>
                <a:srgbClr val="000000"/>
              </a:solidFill>
              <a:latin typeface="Arial"/>
            </a:endParaRPr>
          </a:p>
        </p:txBody>
      </p:sp>
      <p:pic>
        <p:nvPicPr>
          <p:cNvPr id="142" name="" descr=""/>
          <p:cNvPicPr/>
          <p:nvPr/>
        </p:nvPicPr>
        <p:blipFill>
          <a:blip r:embed="rId1"/>
          <a:stretch/>
        </p:blipFill>
        <p:spPr>
          <a:xfrm>
            <a:off x="685800" y="1231200"/>
            <a:ext cx="10515600" cy="5257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Arial"/>
            </a:endParaRPr>
          </a:p>
        </p:txBody>
      </p:sp>
      <p:sp>
        <p:nvSpPr>
          <p:cNvPr id="144" name="CustomShape 2"/>
          <p:cNvSpPr/>
          <p:nvPr/>
        </p:nvSpPr>
        <p:spPr>
          <a:xfrm>
            <a:off x="581040" y="1302120"/>
            <a:ext cx="11028600" cy="4672080"/>
          </a:xfrm>
          <a:prstGeom prst="rect">
            <a:avLst/>
          </a:prstGeom>
          <a:noFill/>
          <a:ln w="0">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8600" cy="467208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US" sz="1800" spc="-1" strike="noStrike">
              <a:solidFill>
                <a:srgbClr val="000000"/>
              </a:solidFill>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p:txBody>
      </p:sp>
      <p:sp>
        <p:nvSpPr>
          <p:cNvPr id="146" name="CustomShape 2"/>
          <p:cNvSpPr/>
          <p:nvPr/>
        </p:nvSpPr>
        <p:spPr>
          <a:xfrm>
            <a:off x="535680" y="84456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DejaVu Sans"/>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2024-04-04T19:47:09Z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