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41EA-EFF1-7FDF-2554-FD3E586F7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62E7A-4F78-D687-9B77-2546E38F2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1601-15D7-3569-B58F-80E06B91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2F1DA-4456-0D93-2A1A-1C5161DD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BF82-7B28-4582-F81B-A679B999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049A-133E-D422-166C-73339590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06A1A-AE8A-E2EC-3409-0B50C660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B46F-846E-AC35-2808-03FFC6D5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372A-3C9D-BBE0-A90D-164C2DB3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4C2C-1F15-AEEA-171B-9849F89D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F99C3-E91B-0114-906E-CEA785EAC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1A633-144B-5695-548C-264B6630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C93F-9BC8-D673-DF94-30B15CD4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BE72-3141-174B-7E0C-8AAB481C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15EF-BF44-DADE-9820-70100225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4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4BD6-26C9-0492-588C-ECED782DD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75BCD-68DB-FD91-1468-E82A6A6C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C298-CE95-EF7A-B56B-766C8C17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3E6D-4A18-2675-7E0D-A76D583F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8EFA4-F0DE-D63E-DC62-35812B9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0115-BD9F-74FA-F79E-99FD644A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C9804-15C0-0994-4879-97EAD9B64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F623-6F05-C259-682F-8F2BC10F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5D2CF-28E0-AD3D-1FBA-7797045E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6FB93-DA60-650C-90BA-0B1E96E1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7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A8CB-F545-E5B8-0C99-B6C2437F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179-76E2-4E6D-5274-7DFB27770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36E0C-A948-79A4-7191-55DB1AB1A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7F04B-94A6-6CD0-0BC8-EE561558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B3D4-472D-AED9-323F-8695A3DAE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F757A-7A3E-1331-46F3-CE97C9C6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A05D-A0DF-D3B7-0BCB-969DDE15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D3A52-A7FF-9DB7-B54B-663569C78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45081-B0E7-B9FC-232E-EE01A5D0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FC1D1-4BF0-AA03-6ED3-0EE861E12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B8BCD-9DDD-32D9-BDDC-614AC64AB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657CA-3500-76C8-DADB-7E225B94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48F08-2F12-3953-526D-22A01D05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D8A74-9CC3-2AF8-5418-32F9C212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D1BE-AB81-8645-D1AC-64EA3327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5CF86F-3DB4-2462-9C28-346AFCFD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58492-7A67-1B41-8DB2-335B842A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E1D6E-D53E-F9BC-C7D9-289068CD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4B05D-64FE-4773-ED91-E903BA78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12B26-666E-C58C-6B60-443DF8F7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4E18-9304-0712-39CD-533AD293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811E-FD22-3DF8-5319-B876F38B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ECD-E189-907B-2363-0873D5BD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2CA8B-CFCF-AF36-D7FE-01365D859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CE02-F366-D2C8-E928-4B40A20C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2EFB-1050-F83A-6086-0DADA9B5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727E3-5FC8-C847-9F4E-80D0CCED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89CC-73D5-DD53-CE03-1E71E967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011715-9C99-801E-D8AD-37E51FFF0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4389B-3848-9FBB-8064-08B2B5FDB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7BC25-D18E-E441-E59C-92CAAAD2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F1B03-1E0F-925E-1F1A-34B50E33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BDF5E-4DC2-F281-E1BE-5A41E261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2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6B19E-4C26-9776-D45E-4307F7A2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DD47D-2FC5-D7A5-0052-92268DCC7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3023-DF10-2E2A-142D-D4A74D083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99F1-B59A-4702-BF05-C0976EFA98D8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803E-E07B-5771-AAD9-6A44DCB32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DC97-6853-5279-B8CE-3C55265E0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B428-4FE0-4FDA-BCCB-DF09CAC36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B04968-2E9F-3573-A01D-278627990D13}"/>
              </a:ext>
            </a:extLst>
          </p:cNvPr>
          <p:cNvSpPr/>
          <p:nvPr/>
        </p:nvSpPr>
        <p:spPr>
          <a:xfrm>
            <a:off x="619760" y="2672080"/>
            <a:ext cx="3505200" cy="4043680"/>
          </a:xfrm>
          <a:prstGeom prst="roundRect">
            <a:avLst>
              <a:gd name="adj" fmla="val 48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15D20F8-9FFC-4921-7D2D-CA7A4A166C6C}"/>
              </a:ext>
            </a:extLst>
          </p:cNvPr>
          <p:cNvSpPr/>
          <p:nvPr/>
        </p:nvSpPr>
        <p:spPr>
          <a:xfrm>
            <a:off x="4208780" y="2672080"/>
            <a:ext cx="4038600" cy="1859280"/>
          </a:xfrm>
          <a:prstGeom prst="roundRect">
            <a:avLst>
              <a:gd name="adj" fmla="val 48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799B95-8C2D-AE8E-F12C-0942EA6241D3}"/>
              </a:ext>
            </a:extLst>
          </p:cNvPr>
          <p:cNvSpPr/>
          <p:nvPr/>
        </p:nvSpPr>
        <p:spPr>
          <a:xfrm>
            <a:off x="8331200" y="2672080"/>
            <a:ext cx="3647440" cy="4043680"/>
          </a:xfrm>
          <a:prstGeom prst="roundRect">
            <a:avLst>
              <a:gd name="adj" fmla="val 48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345489-7C95-99D7-F3DF-4F1E3CC73001}"/>
              </a:ext>
            </a:extLst>
          </p:cNvPr>
          <p:cNvSpPr/>
          <p:nvPr/>
        </p:nvSpPr>
        <p:spPr>
          <a:xfrm>
            <a:off x="4191503" y="4602480"/>
            <a:ext cx="4038600" cy="2113280"/>
          </a:xfrm>
          <a:prstGeom prst="roundRect">
            <a:avLst>
              <a:gd name="adj" fmla="val 48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25DD0E7F-55F4-63F1-0E33-3B1A0ADF6A1D}"/>
              </a:ext>
            </a:extLst>
          </p:cNvPr>
          <p:cNvSpPr/>
          <p:nvPr/>
        </p:nvSpPr>
        <p:spPr>
          <a:xfrm>
            <a:off x="6258560" y="381000"/>
            <a:ext cx="5720080" cy="5689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3E5847-E539-D11D-4786-2C0993759B7D}"/>
              </a:ext>
            </a:extLst>
          </p:cNvPr>
          <p:cNvSpPr/>
          <p:nvPr/>
        </p:nvSpPr>
        <p:spPr>
          <a:xfrm>
            <a:off x="619760" y="548640"/>
            <a:ext cx="11358880" cy="1859280"/>
          </a:xfrm>
          <a:prstGeom prst="roundRect">
            <a:avLst>
              <a:gd name="adj" fmla="val 483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B04968-2E9F-3573-A01D-278627990D13}"/>
              </a:ext>
            </a:extLst>
          </p:cNvPr>
          <p:cNvSpPr/>
          <p:nvPr/>
        </p:nvSpPr>
        <p:spPr>
          <a:xfrm>
            <a:off x="619760" y="2672080"/>
            <a:ext cx="5638800" cy="4043680"/>
          </a:xfrm>
          <a:prstGeom prst="roundRect">
            <a:avLst>
              <a:gd name="adj" fmla="val 48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25DD0E7F-55F4-63F1-0E33-3B1A0ADF6A1D}"/>
              </a:ext>
            </a:extLst>
          </p:cNvPr>
          <p:cNvSpPr/>
          <p:nvPr/>
        </p:nvSpPr>
        <p:spPr>
          <a:xfrm>
            <a:off x="6258560" y="381000"/>
            <a:ext cx="5720080" cy="56896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93E5847-E539-D11D-4786-2C0993759B7D}"/>
              </a:ext>
            </a:extLst>
          </p:cNvPr>
          <p:cNvSpPr/>
          <p:nvPr/>
        </p:nvSpPr>
        <p:spPr>
          <a:xfrm>
            <a:off x="619760" y="548640"/>
            <a:ext cx="3760216" cy="1981200"/>
          </a:xfrm>
          <a:prstGeom prst="roundRect">
            <a:avLst>
              <a:gd name="adj" fmla="val 483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82B870-4B69-1077-68CD-FA0494D7AF1D}"/>
              </a:ext>
            </a:extLst>
          </p:cNvPr>
          <p:cNvSpPr/>
          <p:nvPr/>
        </p:nvSpPr>
        <p:spPr>
          <a:xfrm>
            <a:off x="4447286" y="569976"/>
            <a:ext cx="3760216" cy="1981200"/>
          </a:xfrm>
          <a:prstGeom prst="roundRect">
            <a:avLst>
              <a:gd name="adj" fmla="val 483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3D66DC-3DE6-B329-8338-7EC2F2D735D0}"/>
              </a:ext>
            </a:extLst>
          </p:cNvPr>
          <p:cNvSpPr/>
          <p:nvPr/>
        </p:nvSpPr>
        <p:spPr>
          <a:xfrm>
            <a:off x="8274812" y="569976"/>
            <a:ext cx="3760216" cy="1981200"/>
          </a:xfrm>
          <a:prstGeom prst="roundRect">
            <a:avLst>
              <a:gd name="adj" fmla="val 483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E97260-DCD3-3100-AE50-2D8E387EC3DA}"/>
              </a:ext>
            </a:extLst>
          </p:cNvPr>
          <p:cNvSpPr/>
          <p:nvPr/>
        </p:nvSpPr>
        <p:spPr>
          <a:xfrm>
            <a:off x="6396228" y="2672080"/>
            <a:ext cx="5638800" cy="4043680"/>
          </a:xfrm>
          <a:prstGeom prst="roundRect">
            <a:avLst>
              <a:gd name="adj" fmla="val 48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Rahmathullah Khan</dc:creator>
  <cp:lastModifiedBy>Mohammed Rahmathullah Khan</cp:lastModifiedBy>
  <cp:revision>1</cp:revision>
  <dcterms:created xsi:type="dcterms:W3CDTF">2024-07-09T06:05:08Z</dcterms:created>
  <dcterms:modified xsi:type="dcterms:W3CDTF">2024-07-09T07:21:32Z</dcterms:modified>
</cp:coreProperties>
</file>