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98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16D88-2A6E-4C05-9CC8-0687BA793C24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D75BB-689F-4F04-AF8D-FEA204BD6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D75BB-689F-4F04-AF8D-FEA204BD6B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0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06D4B-81FD-C87F-598B-353C34B0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98030-16FA-84C1-529D-58F83E48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6943-775B-26BC-A6A1-B259B7AE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4B8D5-C787-8FF7-D57A-10BDD78B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597C5-FE78-9CFB-05EC-65A428F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7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9C4A-05AC-4E8E-7F39-60B5A8D3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B604E-0345-09EE-74DC-33E41DA9B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98ED8-E599-997D-574F-4321E0C7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18B1F-3332-AA5D-1730-C6CE881C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F3D47-FC7B-6DBE-E884-1B400842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1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B5DC20-CBAE-CB06-61D2-D10C7D852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7B59B-0C03-4277-E684-893D3023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20402-BE02-D299-D70A-7B19F4B2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97D81-9ABF-479D-53F1-F5C37F2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3EC1A-9A83-A560-C672-63B69722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3EE6-120D-1922-3E73-614B6FFA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A7A1-2045-A86D-B623-77CCAC45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BBDC-2DC8-D2B2-2A45-8E449BA6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BCB5D-379F-F30E-0776-31301238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37E9-564C-C8A7-F206-FB76763A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6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D269-8D39-8605-5843-DE06E38A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C397C-CE3E-11B1-D980-381E3949C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3B97E-AD65-FC15-CB25-29B108410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E948-A98B-243C-A73A-7814EB7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7339A-6AAC-5678-6646-F798810CB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18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07CBE-1A05-2218-297E-01C3C3E1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F1045-3E26-89B5-B4CC-070A9363E6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76E0C-B66E-925A-4E82-61EAE6C5D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9936-29FE-5D0C-03A1-67D1C8CF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820BC6-039B-4603-6FDD-C7A7CCD1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AD65B-1314-1275-EC13-E0978880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0BA0B-91E3-C657-1A8D-05EE7B64B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936E4-8A64-D63F-B669-A4E82B0F0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87EE6C-92AE-286C-8966-73F7480D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68EA9-61E6-0127-121E-A43762841C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9634A6-6C5C-5186-3185-7BC21588FC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C8304-BAD0-CC5D-62AA-93478DD8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122F2-056C-8B7B-6871-843255A4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E09AB-6FFB-76FE-82F1-E610EAF0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3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B8A9B-DD81-FC29-E7E1-436250B8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302CD8-DA2A-79BC-3257-0CF5CD07A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A16DD9-8A9B-4CCD-7DF3-763B1A9EF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F0F17-3B15-AC48-5E4C-3F00309B7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1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D1F9-B7DA-84D1-2F26-FC8EF42F7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C4542-81E0-FD7C-FABC-1D128B3EA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ED32E-5968-71E7-F2DA-52726AAC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6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30D7-5DD8-49DA-F956-900BCE00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02AF5-5D5F-B18D-0108-FDC5974D3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52A0-5521-7CC6-A755-64681CF15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346B5-6333-2B83-DAF5-BA2D5D0F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1B1F1-C84E-30D2-5E8D-0D5542780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F30E-267D-703E-D67E-E75ED744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9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57B1-F098-0F89-4E3B-3E0645B2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B0A64-0BED-228A-7227-8AE5BF2BB8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E0F2-E425-4A20-1238-1992B1646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BFBEB-82E6-0072-DACB-B2E600DA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70FB-8770-DCB7-C82C-39C37DFF2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1044-4F57-782D-CD41-DF37BEC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5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8B094-284E-AEC9-F6DE-8B03BA23D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E6DA-0E21-0D9B-F50A-D431A7260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CD29-D8AD-9B49-72AD-BFDDCC541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DF28-09B1-4C33-B864-405EBDCFADBD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C5E22-65EC-E3BA-93B5-6AFE35E13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17A6-6358-C557-5FAC-FBBD06EF6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C34A-1F85-4812-AE6F-BF289053F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4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9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3B0056A4-CFCF-549D-9815-F1971CADD91F}"/>
              </a:ext>
            </a:extLst>
          </p:cNvPr>
          <p:cNvGrpSpPr/>
          <p:nvPr/>
        </p:nvGrpSpPr>
        <p:grpSpPr>
          <a:xfrm>
            <a:off x="359595" y="5387933"/>
            <a:ext cx="11588971" cy="1371600"/>
            <a:chOff x="359595" y="5387933"/>
            <a:chExt cx="11588971" cy="13716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74E216-1694-6FAF-E4BE-96453992C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6979"/>
            <a:stretch/>
          </p:blipFill>
          <p:spPr>
            <a:xfrm>
              <a:off x="2677290" y="5387933"/>
              <a:ext cx="114835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7E46A0A-86C0-5F95-B714-2643726441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6706"/>
            <a:stretch/>
          </p:blipFill>
          <p:spPr>
            <a:xfrm>
              <a:off x="3827025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92B11F-227C-B632-3781-9993D45AC5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706"/>
            <a:stretch/>
          </p:blipFill>
          <p:spPr>
            <a:xfrm>
              <a:off x="4987590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74C61C-4B74-0A59-1D37-E024C06C1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b="15139"/>
            <a:stretch/>
          </p:blipFill>
          <p:spPr>
            <a:xfrm>
              <a:off x="359595" y="5387933"/>
              <a:ext cx="1137780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C611BF4-6EA9-A405-EFFA-3357418632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6706"/>
            <a:stretch/>
          </p:blipFill>
          <p:spPr>
            <a:xfrm>
              <a:off x="10789381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A303DD2-B60A-7D30-9ABD-24D05DB10C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16632"/>
            <a:stretch/>
          </p:blipFill>
          <p:spPr>
            <a:xfrm>
              <a:off x="7308720" y="5387933"/>
              <a:ext cx="1158150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2565492-7525-3514-6592-33580D90D8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16706"/>
            <a:stretch/>
          </p:blipFill>
          <p:spPr>
            <a:xfrm>
              <a:off x="9628815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0249404-76CC-8F12-669C-6F283D3DC9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b="16706"/>
            <a:stretch/>
          </p:blipFill>
          <p:spPr>
            <a:xfrm>
              <a:off x="6148155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63FBFC8-A78A-FAC1-C60D-D874C91F4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b="16706"/>
            <a:stretch/>
          </p:blipFill>
          <p:spPr>
            <a:xfrm>
              <a:off x="8468250" y="5387933"/>
              <a:ext cx="115918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0DF93FC-844F-C9DF-DD7E-56E0963052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17978"/>
            <a:stretch/>
          </p:blipFill>
          <p:spPr>
            <a:xfrm>
              <a:off x="1498755" y="5387933"/>
              <a:ext cx="1177155" cy="1371600"/>
            </a:xfrm>
            <a:prstGeom prst="ellipse">
              <a:avLst/>
            </a:prstGeom>
            <a:ln w="63500" cap="rnd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8693BC0-43EA-FC7F-74C2-A7793826C24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-864" t="-1729" r="864" b="1729"/>
          <a:stretch/>
        </p:blipFill>
        <p:spPr>
          <a:xfrm>
            <a:off x="10759846" y="4095589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6D87BF2-4730-04B2-49B7-3D2E26F227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75910" y="4199213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1A14D4B-7F29-A438-812B-A8F47CC4796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627435" y="4147401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FDDC0AC-A463-C41D-8125-2838DDCCA0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92283" y="4147401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50D638-A44A-D938-4201-55E9F7C44A4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95024" y="4147401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049F62E-1094-A09F-AA30-BE189B683B6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25645" y="4199213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F0A2335-47D3-C0C6-7FAA-93E793E9896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152110" y="4199213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1D3287D-E5A9-A7E2-43AC-A497B9CF14E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86210" y="4147566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B7DFBE7-98F7-FD70-B771-81DFBD8EE7C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07684" y="4199213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D1DD347-E1E5-430B-99C3-18F301A286A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548" y="4173307"/>
            <a:ext cx="1188720" cy="11887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CB217AD-42B9-DFC8-CFC2-A20ECE8A98F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-1"/>
            <a:ext cx="12192000" cy="406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12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Rahmathullah Khan</dc:creator>
  <cp:lastModifiedBy>Mohammed Rahmathullah Khan</cp:lastModifiedBy>
  <cp:revision>1</cp:revision>
  <dcterms:created xsi:type="dcterms:W3CDTF">2024-05-18T13:19:46Z</dcterms:created>
  <dcterms:modified xsi:type="dcterms:W3CDTF">2024-05-18T13:25:16Z</dcterms:modified>
</cp:coreProperties>
</file>