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773D"/>
    <a:srgbClr val="E47A33"/>
    <a:srgbClr val="F2E666"/>
    <a:srgbClr val="180C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50407-C651-78A4-D34B-FE6C2D4B15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68244E-6B14-77C9-93E8-2C918909C3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04325C-1BB2-3827-1151-235F0E7D7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0E0F3-8EB3-4608-AAE5-DD976A5D2E4E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BFB82B-DEF2-355D-033C-04377DEE0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417430-CD6E-0887-8994-8E8BE81C7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4E4C5-990D-4804-B39F-1E70B12A7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07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16C11-E960-7317-A663-7462BBC55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5C720A-39AD-015B-C875-897C1C1490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F0970D-6B43-74DA-B01E-49C2B7179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0E0F3-8EB3-4608-AAE5-DD976A5D2E4E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EACAE7-4A81-7F7E-9ED3-C1D0671B2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0FAA54-85BC-BB2D-BA12-BE4A0BBAF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4E4C5-990D-4804-B39F-1E70B12A7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519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DBEA6F-62CF-C271-2795-5B042E8103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F67640-B4A5-6C64-9827-ABC1ECCF68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7CAFAC-1CA2-1C91-F7B3-7C5666A88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0E0F3-8EB3-4608-AAE5-DD976A5D2E4E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A8D25-65E6-2888-7D8B-FE0EE3AF6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89E861-26E8-C59B-2727-2AE05A20B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4E4C5-990D-4804-B39F-1E70B12A7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727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08A87-6A83-3F3C-EECD-C61950098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05136E-CB22-2609-786A-733E3E244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50AF10-87FC-F421-C3EC-8B6D534AA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0E0F3-8EB3-4608-AAE5-DD976A5D2E4E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B9C39-F37C-81AB-AA17-05FDCE79E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0BCDD7-CDC2-7989-4395-D7135B0D8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4E4C5-990D-4804-B39F-1E70B12A7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010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2C4F3-DF23-7303-BC2C-D007888C8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9FF963-29CE-D96C-2FBA-BF74EDDD68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9FEB52-524B-BFF2-4793-90050C17A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0E0F3-8EB3-4608-AAE5-DD976A5D2E4E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5BD9D8-4BE7-47C9-0413-2EF230954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A5F668-B3EA-0C1F-482C-DB2EB9B12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4E4C5-990D-4804-B39F-1E70B12A7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167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3E406-BC47-2243-2714-B22343EE2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F0E630-E68A-8522-3410-FB98C2D539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2A7E85-8E30-795F-F2C1-55C3D8C791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A59BD9-BA7D-47BA-7492-BED6EE620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0E0F3-8EB3-4608-AAE5-DD976A5D2E4E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30456C-6838-9AAE-E59D-1BEB210BE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BF2DD7-DAF4-BB66-F759-ACF9A9F5A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4E4C5-990D-4804-B39F-1E70B12A7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62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F63A7-806E-1A97-8BDC-563A6C368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F07834-47DD-CC34-7556-CE5527E4FF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A429B2-8515-A485-413C-23F45EBE2C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1A9752-8017-0EDD-8E54-0F04E6CAA6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0B67BD-4675-DC9D-3FD3-B898FB40CE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5140A0-EB04-2526-18FB-6DA34C3AF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0E0F3-8EB3-4608-AAE5-DD976A5D2E4E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2658D9-9076-B986-4208-21CE271A6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41F68E-FFAE-BA33-9FF9-8292B3410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4E4C5-990D-4804-B39F-1E70B12A7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034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289FB-8F77-D866-8686-DF074190F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BD9B21-E507-8C12-1B17-C792714B5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0E0F3-8EB3-4608-AAE5-DD976A5D2E4E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1A2E9F-472C-9354-D388-04184BA3F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CDB4F7-4003-D45F-E09D-036A598A2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4E4C5-990D-4804-B39F-1E70B12A7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756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C45FE1-E2FD-8FE3-7B19-8A57B6133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0E0F3-8EB3-4608-AAE5-DD976A5D2E4E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A8B792-180E-BBCD-77F3-ADCAC3757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0F108A-AD1A-CFCD-6311-3B16F8986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4E4C5-990D-4804-B39F-1E70B12A7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521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54037-BDE1-9FAA-AFD2-7BECA6DDA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304AF-4E81-3799-2666-F0B11E4A4D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1450D1-0A50-1F35-6C91-1A4A008EE0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480929-E51B-41C4-784B-77B478006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0E0F3-8EB3-4608-AAE5-DD976A5D2E4E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8C546A-A47F-6D1F-9C25-41AF04082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13B008-3E35-09D4-6098-8C2E9F891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4E4C5-990D-4804-B39F-1E70B12A7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160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AA9BF-6CBA-4CD0-CF09-848DFDB1B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8235E5-125F-0D06-F317-32F1E8A9AE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2C9AB5-77E6-E499-78BD-BB2541D471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F3C1DD-7A28-18B4-ADB2-CC0046B19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0E0F3-8EB3-4608-AAE5-DD976A5D2E4E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35EC26-F332-CAC6-DA7E-57A7410DA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517BE0-DB1C-4ABD-D19F-155948BE2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4E4C5-990D-4804-B39F-1E70B12A7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820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EB4F21-081E-867B-4BDF-C6AB7D575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A14938-1538-A6A6-A518-78BE54F3B1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DA6FEB-4BAA-CAEA-97AE-7784902EDF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C0E0F3-8EB3-4608-AAE5-DD976A5D2E4E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C7959A-D533-DC53-F44E-99E52F3035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702594-5892-DFF9-900D-9EF7D9FC39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54E4C5-990D-4804-B39F-1E70B12A7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719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Top Corners Rounded 3">
            <a:extLst>
              <a:ext uri="{FF2B5EF4-FFF2-40B4-BE49-F238E27FC236}">
                <a16:creationId xmlns:a16="http://schemas.microsoft.com/office/drawing/2014/main" id="{AF6727FD-B7C6-56A2-B1DA-0DDC47B1A7EE}"/>
              </a:ext>
            </a:extLst>
          </p:cNvPr>
          <p:cNvSpPr/>
          <p:nvPr/>
        </p:nvSpPr>
        <p:spPr>
          <a:xfrm rot="5400000">
            <a:off x="-1946147" y="2829306"/>
            <a:ext cx="5768340" cy="1901952"/>
          </a:xfrm>
          <a:prstGeom prst="round2SameRect">
            <a:avLst/>
          </a:prstGeom>
        </p:spPr>
        <p:style>
          <a:lnRef idx="1">
            <a:schemeClr val="accent2"/>
          </a:lnRef>
          <a:fillRef idx="1001">
            <a:schemeClr val="dk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E585486-810D-A47A-B1EB-B25222E15D1D}"/>
              </a:ext>
            </a:extLst>
          </p:cNvPr>
          <p:cNvSpPr/>
          <p:nvPr/>
        </p:nvSpPr>
        <p:spPr>
          <a:xfrm>
            <a:off x="2002536" y="896112"/>
            <a:ext cx="5038344" cy="1874520"/>
          </a:xfrm>
          <a:prstGeom prst="roundRect">
            <a:avLst/>
          </a:prstGeom>
        </p:spPr>
        <p:style>
          <a:lnRef idx="1">
            <a:schemeClr val="accent2"/>
          </a:lnRef>
          <a:fillRef idx="1001">
            <a:schemeClr val="dk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80D8146-73F8-017E-BEC3-9750273F9313}"/>
              </a:ext>
            </a:extLst>
          </p:cNvPr>
          <p:cNvSpPr/>
          <p:nvPr/>
        </p:nvSpPr>
        <p:spPr>
          <a:xfrm>
            <a:off x="7107936" y="896112"/>
            <a:ext cx="5038344" cy="1874520"/>
          </a:xfrm>
          <a:prstGeom prst="roundRect">
            <a:avLst/>
          </a:prstGeom>
        </p:spPr>
        <p:style>
          <a:lnRef idx="1">
            <a:schemeClr val="accent2"/>
          </a:lnRef>
          <a:fillRef idx="1001">
            <a:schemeClr val="dk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6323532-8653-16E4-8317-C6CED35F9591}"/>
              </a:ext>
            </a:extLst>
          </p:cNvPr>
          <p:cNvSpPr/>
          <p:nvPr/>
        </p:nvSpPr>
        <p:spPr>
          <a:xfrm>
            <a:off x="2069592" y="2852928"/>
            <a:ext cx="1505712" cy="914400"/>
          </a:xfrm>
          <a:prstGeom prst="roundRect">
            <a:avLst/>
          </a:prstGeom>
        </p:spPr>
        <p:style>
          <a:lnRef idx="1">
            <a:schemeClr val="accent2"/>
          </a:lnRef>
          <a:fillRef idx="1001">
            <a:schemeClr val="dk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01BF72B-CFE9-5D27-DBB6-ECF60155887B}"/>
              </a:ext>
            </a:extLst>
          </p:cNvPr>
          <p:cNvSpPr/>
          <p:nvPr/>
        </p:nvSpPr>
        <p:spPr>
          <a:xfrm>
            <a:off x="3802380" y="2852928"/>
            <a:ext cx="1505712" cy="914400"/>
          </a:xfrm>
          <a:prstGeom prst="roundRect">
            <a:avLst/>
          </a:prstGeom>
        </p:spPr>
        <p:style>
          <a:lnRef idx="1">
            <a:schemeClr val="accent2"/>
          </a:lnRef>
          <a:fillRef idx="1001">
            <a:schemeClr val="dk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E910258-1876-FE8E-DC15-48115044F1E2}"/>
              </a:ext>
            </a:extLst>
          </p:cNvPr>
          <p:cNvSpPr/>
          <p:nvPr/>
        </p:nvSpPr>
        <p:spPr>
          <a:xfrm>
            <a:off x="5535168" y="2852928"/>
            <a:ext cx="1505712" cy="914400"/>
          </a:xfrm>
          <a:prstGeom prst="roundRect">
            <a:avLst/>
          </a:prstGeom>
        </p:spPr>
        <p:style>
          <a:lnRef idx="1">
            <a:schemeClr val="accent2"/>
          </a:lnRef>
          <a:fillRef idx="1001">
            <a:schemeClr val="dk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04F5F3A-7852-727D-9627-0A6335282856}"/>
              </a:ext>
            </a:extLst>
          </p:cNvPr>
          <p:cNvSpPr/>
          <p:nvPr/>
        </p:nvSpPr>
        <p:spPr>
          <a:xfrm>
            <a:off x="2127504" y="5305044"/>
            <a:ext cx="4913376" cy="1359408"/>
          </a:xfrm>
          <a:prstGeom prst="roundRect">
            <a:avLst/>
          </a:prstGeom>
        </p:spPr>
        <p:style>
          <a:lnRef idx="1">
            <a:schemeClr val="accent2"/>
          </a:lnRef>
          <a:fillRef idx="1001">
            <a:schemeClr val="dk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B9BAEAA-26F4-6366-25EE-3DD2F0C9114A}"/>
              </a:ext>
            </a:extLst>
          </p:cNvPr>
          <p:cNvSpPr/>
          <p:nvPr/>
        </p:nvSpPr>
        <p:spPr>
          <a:xfrm>
            <a:off x="2069592" y="3851910"/>
            <a:ext cx="4971288" cy="1359408"/>
          </a:xfrm>
          <a:prstGeom prst="roundRect">
            <a:avLst/>
          </a:prstGeom>
        </p:spPr>
        <p:style>
          <a:lnRef idx="1">
            <a:schemeClr val="accent2"/>
          </a:lnRef>
          <a:fillRef idx="1001">
            <a:schemeClr val="dk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F9B6C60-BE55-4438-0E14-2C81937202A5}"/>
              </a:ext>
            </a:extLst>
          </p:cNvPr>
          <p:cNvSpPr/>
          <p:nvPr/>
        </p:nvSpPr>
        <p:spPr>
          <a:xfrm>
            <a:off x="7174990" y="2852928"/>
            <a:ext cx="4971289" cy="2358390"/>
          </a:xfrm>
          <a:prstGeom prst="roundRect">
            <a:avLst/>
          </a:prstGeom>
        </p:spPr>
        <p:style>
          <a:lnRef idx="1">
            <a:schemeClr val="accent2"/>
          </a:lnRef>
          <a:fillRef idx="1001">
            <a:schemeClr val="dk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287262D-DB87-3B00-5AED-E9892CA4437C}"/>
              </a:ext>
            </a:extLst>
          </p:cNvPr>
          <p:cNvSpPr/>
          <p:nvPr/>
        </p:nvSpPr>
        <p:spPr>
          <a:xfrm>
            <a:off x="7143369" y="5351780"/>
            <a:ext cx="1634998" cy="1290828"/>
          </a:xfrm>
          <a:prstGeom prst="roundRect">
            <a:avLst/>
          </a:prstGeom>
        </p:spPr>
        <p:style>
          <a:lnRef idx="1">
            <a:schemeClr val="accent2"/>
          </a:lnRef>
          <a:fillRef idx="1001">
            <a:schemeClr val="dk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5FB04ABE-3A77-1200-5D59-A15FC51B59C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3274" y="1120140"/>
            <a:ext cx="1791970" cy="1075182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E47A33"/>
          </a:solidFill>
          <a:ln w="12700" cap="sq">
            <a:noFill/>
            <a:miter lim="800000"/>
          </a:ln>
          <a:effectLst>
            <a:outerShdw blurRad="152400" dist="317500" dir="5400000" sx="90000" sy="-19000" rotWithShape="0">
              <a:srgbClr val="E47A33">
                <a:alpha val="15000"/>
              </a:srgbClr>
            </a:outerShdw>
          </a:effectLst>
        </p:spPr>
      </p:pic>
      <p:pic>
        <p:nvPicPr>
          <p:cNvPr id="20" name="Graphic 19" descr="House with solid fill">
            <a:extLst>
              <a:ext uri="{FF2B5EF4-FFF2-40B4-BE49-F238E27FC236}">
                <a16:creationId xmlns:a16="http://schemas.microsoft.com/office/drawing/2014/main" id="{BFB8170D-5FD1-D899-1316-F967B2AAC7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0953" y="4662679"/>
            <a:ext cx="457200" cy="457200"/>
          </a:xfrm>
          <a:prstGeom prst="rect">
            <a:avLst/>
          </a:prstGeom>
        </p:spPr>
      </p:pic>
      <p:pic>
        <p:nvPicPr>
          <p:cNvPr id="23" name="Graphic 22" descr="Video camera with solid fill">
            <a:extLst>
              <a:ext uri="{FF2B5EF4-FFF2-40B4-BE49-F238E27FC236}">
                <a16:creationId xmlns:a16="http://schemas.microsoft.com/office/drawing/2014/main" id="{5F64E580-126C-244E-D706-1A78281FEAD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47270" y="5280660"/>
            <a:ext cx="457200" cy="457200"/>
          </a:xfrm>
          <a:prstGeom prst="rect">
            <a:avLst/>
          </a:prstGeom>
        </p:spPr>
      </p:pic>
      <p:pic>
        <p:nvPicPr>
          <p:cNvPr id="26" name="Graphic 25" descr="Trophy with solid fill">
            <a:extLst>
              <a:ext uri="{FF2B5EF4-FFF2-40B4-BE49-F238E27FC236}">
                <a16:creationId xmlns:a16="http://schemas.microsoft.com/office/drawing/2014/main" id="{0101F7CF-8AE0-B32F-9C15-FBB3FA0D1CE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47270" y="5884162"/>
            <a:ext cx="457200" cy="45720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16F1A935-454A-EDCA-B584-DA609D17C497}"/>
              </a:ext>
            </a:extLst>
          </p:cNvPr>
          <p:cNvSpPr/>
          <p:nvPr/>
        </p:nvSpPr>
        <p:spPr>
          <a:xfrm>
            <a:off x="708611" y="5879697"/>
            <a:ext cx="978473" cy="461665"/>
          </a:xfrm>
          <a:prstGeom prst="rect">
            <a:avLst/>
          </a:prstGeom>
          <a:noFill/>
          <a:effectLst>
            <a:outerShdw blurRad="50800" dist="38100" dir="13500000" algn="br" rotWithShape="0">
              <a:srgbClr val="CC773D">
                <a:alpha val="40000"/>
              </a:srgb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ll MT" panose="02020503060305020303" pitchFamily="18" charset="0"/>
              </a:rPr>
              <a:t>Points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6CC8682-389C-0765-B54A-CED34450A0F0}"/>
              </a:ext>
            </a:extLst>
          </p:cNvPr>
          <p:cNvSpPr/>
          <p:nvPr/>
        </p:nvSpPr>
        <p:spPr>
          <a:xfrm>
            <a:off x="661781" y="5289042"/>
            <a:ext cx="1184299" cy="461665"/>
          </a:xfrm>
          <a:prstGeom prst="rect">
            <a:avLst/>
          </a:prstGeom>
          <a:noFill/>
          <a:ln>
            <a:noFill/>
          </a:ln>
          <a:effectLst>
            <a:outerShdw blurRad="50800" dist="38100" dir="13500000" algn="br" rotWithShape="0">
              <a:srgbClr val="CC773D">
                <a:alpha val="40000"/>
              </a:srgb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rgbClr val="CC773D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ll MT" panose="02020503060305020303" pitchFamily="18" charset="0"/>
              </a:rPr>
              <a:t>Live Tv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D7B7F40-8986-3296-742D-B2184C49599D}"/>
              </a:ext>
            </a:extLst>
          </p:cNvPr>
          <p:cNvSpPr/>
          <p:nvPr/>
        </p:nvSpPr>
        <p:spPr>
          <a:xfrm>
            <a:off x="707012" y="4660446"/>
            <a:ext cx="941284" cy="461665"/>
          </a:xfrm>
          <a:prstGeom prst="rect">
            <a:avLst/>
          </a:prstGeom>
          <a:noFill/>
          <a:ln>
            <a:noFill/>
          </a:ln>
          <a:effectLst>
            <a:outerShdw blurRad="50800" dist="38100" dir="13500000" algn="br" rotWithShape="0">
              <a:srgbClr val="CC773D">
                <a:alpha val="40000"/>
              </a:srgb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ll MT" panose="02020503060305020303" pitchFamily="18" charset="0"/>
              </a:rPr>
              <a:t>Home</a:t>
            </a:r>
            <a:endParaRPr lang="en-US" sz="2400" cap="none" spc="0" dirty="0">
              <a:ln w="0">
                <a:solidFill>
                  <a:schemeClr val="bg1"/>
                </a:solidFill>
              </a:ln>
              <a:solidFill>
                <a:schemeClr val="bg1"/>
              </a:solidFill>
              <a:effectLst>
                <a:reflection blurRad="6350" stA="53000" endA="300" endPos="35500" dir="5400000" sy="-90000" algn="bl" rotWithShape="0"/>
              </a:effectLst>
              <a:latin typeface="Bell MT" panose="02020503060305020303" pitchFamily="18" charset="0"/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614C1DB9-9ED0-EBEA-9715-1CF54CDC0FBF}"/>
              </a:ext>
            </a:extLst>
          </p:cNvPr>
          <p:cNvSpPr/>
          <p:nvPr/>
        </p:nvSpPr>
        <p:spPr>
          <a:xfrm>
            <a:off x="8816086" y="5347513"/>
            <a:ext cx="1634998" cy="1290828"/>
          </a:xfrm>
          <a:prstGeom prst="roundRect">
            <a:avLst/>
          </a:prstGeom>
        </p:spPr>
        <p:style>
          <a:lnRef idx="1">
            <a:schemeClr val="accent2"/>
          </a:lnRef>
          <a:fillRef idx="1001">
            <a:schemeClr val="dk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DCEF3D55-BF30-F6CF-F25E-BD6C25BABE30}"/>
              </a:ext>
            </a:extLst>
          </p:cNvPr>
          <p:cNvSpPr/>
          <p:nvPr/>
        </p:nvSpPr>
        <p:spPr>
          <a:xfrm>
            <a:off x="10496042" y="5339334"/>
            <a:ext cx="1634998" cy="1290828"/>
          </a:xfrm>
          <a:prstGeom prst="roundRect">
            <a:avLst/>
          </a:prstGeom>
        </p:spPr>
        <p:style>
          <a:lnRef idx="1">
            <a:schemeClr val="accent2"/>
          </a:lnRef>
          <a:fillRef idx="1001">
            <a:schemeClr val="dk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BB2F4F3-FFBC-376E-A433-17EBEFEB371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0476" y="3060319"/>
            <a:ext cx="548640" cy="54864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593A301-6A7D-8ADB-FB5D-253B2F944E3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7360" y="3060319"/>
            <a:ext cx="548640" cy="54864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83C2D0B6-0604-2455-A65A-7BA85F0DD72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8549" y="3060319"/>
            <a:ext cx="548640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069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Top Corners Rounded 3">
            <a:extLst>
              <a:ext uri="{FF2B5EF4-FFF2-40B4-BE49-F238E27FC236}">
                <a16:creationId xmlns:a16="http://schemas.microsoft.com/office/drawing/2014/main" id="{AF6727FD-B7C6-56A2-B1DA-0DDC47B1A7EE}"/>
              </a:ext>
            </a:extLst>
          </p:cNvPr>
          <p:cNvSpPr/>
          <p:nvPr/>
        </p:nvSpPr>
        <p:spPr>
          <a:xfrm rot="5400000">
            <a:off x="-1946147" y="2829306"/>
            <a:ext cx="5768340" cy="1901952"/>
          </a:xfrm>
          <a:prstGeom prst="round2SameRect">
            <a:avLst/>
          </a:prstGeom>
        </p:spPr>
        <p:style>
          <a:lnRef idx="1">
            <a:schemeClr val="accent2"/>
          </a:lnRef>
          <a:fillRef idx="1001">
            <a:schemeClr val="dk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E585486-810D-A47A-B1EB-B25222E15D1D}"/>
              </a:ext>
            </a:extLst>
          </p:cNvPr>
          <p:cNvSpPr/>
          <p:nvPr/>
        </p:nvSpPr>
        <p:spPr>
          <a:xfrm>
            <a:off x="2049222" y="896112"/>
            <a:ext cx="9991823" cy="1874520"/>
          </a:xfrm>
          <a:prstGeom prst="roundRect">
            <a:avLst/>
          </a:prstGeom>
        </p:spPr>
        <p:style>
          <a:lnRef idx="1">
            <a:schemeClr val="accent2"/>
          </a:lnRef>
          <a:fillRef idx="1001">
            <a:schemeClr val="dk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80D8146-73F8-017E-BEC3-9750273F9313}"/>
              </a:ext>
            </a:extLst>
          </p:cNvPr>
          <p:cNvSpPr/>
          <p:nvPr/>
        </p:nvSpPr>
        <p:spPr>
          <a:xfrm>
            <a:off x="2049223" y="2865120"/>
            <a:ext cx="9991824" cy="3799331"/>
          </a:xfrm>
          <a:prstGeom prst="roundRect">
            <a:avLst/>
          </a:prstGeom>
        </p:spPr>
        <p:style>
          <a:lnRef idx="1">
            <a:schemeClr val="accent2"/>
          </a:lnRef>
          <a:fillRef idx="1001">
            <a:schemeClr val="dk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5FB04ABE-3A77-1200-5D59-A15FC51B59C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3274" y="1120140"/>
            <a:ext cx="1791970" cy="1075182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E47A33"/>
          </a:solidFill>
          <a:ln w="12700" cap="sq">
            <a:noFill/>
            <a:miter lim="800000"/>
          </a:ln>
          <a:effectLst>
            <a:outerShdw blurRad="152400" dist="317500" dir="5400000" sx="90000" sy="-19000" rotWithShape="0">
              <a:srgbClr val="E47A33">
                <a:alpha val="15000"/>
              </a:srgbClr>
            </a:outerShdw>
          </a:effectLst>
        </p:spPr>
      </p:pic>
      <p:pic>
        <p:nvPicPr>
          <p:cNvPr id="20" name="Graphic 19" descr="House with solid fill">
            <a:extLst>
              <a:ext uri="{FF2B5EF4-FFF2-40B4-BE49-F238E27FC236}">
                <a16:creationId xmlns:a16="http://schemas.microsoft.com/office/drawing/2014/main" id="{BFB8170D-5FD1-D899-1316-F967B2AAC7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0953" y="4662679"/>
            <a:ext cx="457200" cy="457200"/>
          </a:xfrm>
          <a:prstGeom prst="rect">
            <a:avLst/>
          </a:prstGeom>
        </p:spPr>
      </p:pic>
      <p:pic>
        <p:nvPicPr>
          <p:cNvPr id="23" name="Graphic 22" descr="Video camera with solid fill">
            <a:extLst>
              <a:ext uri="{FF2B5EF4-FFF2-40B4-BE49-F238E27FC236}">
                <a16:creationId xmlns:a16="http://schemas.microsoft.com/office/drawing/2014/main" id="{5F64E580-126C-244E-D706-1A78281FEAD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47270" y="5280660"/>
            <a:ext cx="457200" cy="457200"/>
          </a:xfrm>
          <a:prstGeom prst="rect">
            <a:avLst/>
          </a:prstGeom>
        </p:spPr>
      </p:pic>
      <p:pic>
        <p:nvPicPr>
          <p:cNvPr id="26" name="Graphic 25" descr="Trophy with solid fill">
            <a:extLst>
              <a:ext uri="{FF2B5EF4-FFF2-40B4-BE49-F238E27FC236}">
                <a16:creationId xmlns:a16="http://schemas.microsoft.com/office/drawing/2014/main" id="{0101F7CF-8AE0-B32F-9C15-FBB3FA0D1CE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47270" y="5884162"/>
            <a:ext cx="457200" cy="45720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16F1A935-454A-EDCA-B584-DA609D17C497}"/>
              </a:ext>
            </a:extLst>
          </p:cNvPr>
          <p:cNvSpPr/>
          <p:nvPr/>
        </p:nvSpPr>
        <p:spPr>
          <a:xfrm>
            <a:off x="708611" y="5879697"/>
            <a:ext cx="978473" cy="461665"/>
          </a:xfrm>
          <a:prstGeom prst="rect">
            <a:avLst/>
          </a:prstGeom>
          <a:noFill/>
          <a:effectLst>
            <a:outerShdw blurRad="50800" dist="38100" dir="13500000" algn="br" rotWithShape="0">
              <a:srgbClr val="CC773D">
                <a:alpha val="40000"/>
              </a:srgb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rgbClr val="CC773D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ll MT" panose="02020503060305020303" pitchFamily="18" charset="0"/>
              </a:rPr>
              <a:t>Points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6CC8682-389C-0765-B54A-CED34450A0F0}"/>
              </a:ext>
            </a:extLst>
          </p:cNvPr>
          <p:cNvSpPr/>
          <p:nvPr/>
        </p:nvSpPr>
        <p:spPr>
          <a:xfrm>
            <a:off x="661781" y="5289042"/>
            <a:ext cx="1184299" cy="461665"/>
          </a:xfrm>
          <a:prstGeom prst="rect">
            <a:avLst/>
          </a:prstGeom>
          <a:noFill/>
          <a:ln>
            <a:noFill/>
          </a:ln>
          <a:effectLst>
            <a:outerShdw blurRad="50800" dist="38100" dir="13500000" algn="br" rotWithShape="0">
              <a:srgbClr val="CC773D">
                <a:alpha val="40000"/>
              </a:srgb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ll MT" panose="02020503060305020303" pitchFamily="18" charset="0"/>
              </a:rPr>
              <a:t>Live Tv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D7B7F40-8986-3296-742D-B2184C49599D}"/>
              </a:ext>
            </a:extLst>
          </p:cNvPr>
          <p:cNvSpPr/>
          <p:nvPr/>
        </p:nvSpPr>
        <p:spPr>
          <a:xfrm>
            <a:off x="707012" y="4660446"/>
            <a:ext cx="941284" cy="461665"/>
          </a:xfrm>
          <a:prstGeom prst="rect">
            <a:avLst/>
          </a:prstGeom>
          <a:noFill/>
          <a:ln>
            <a:noFill/>
          </a:ln>
          <a:effectLst>
            <a:outerShdw blurRad="50800" dist="38100" dir="13500000" algn="br" rotWithShape="0">
              <a:srgbClr val="CC773D">
                <a:alpha val="40000"/>
              </a:srgb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ll MT" panose="02020503060305020303" pitchFamily="18" charset="0"/>
              </a:rPr>
              <a:t>Home</a:t>
            </a:r>
            <a:endParaRPr lang="en-US" sz="2400" cap="none" spc="0" dirty="0">
              <a:ln w="0">
                <a:solidFill>
                  <a:schemeClr val="bg1"/>
                </a:solidFill>
              </a:ln>
              <a:solidFill>
                <a:schemeClr val="bg1"/>
              </a:solidFill>
              <a:effectLst>
                <a:reflection blurRad="6350" stA="53000" endA="300" endPos="35500" dir="5400000" sy="-90000" algn="bl" rotWithShape="0"/>
              </a:effectLst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4747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8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Bell MT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Mohammed Rahmathullah Khan</dc:creator>
  <cp:lastModifiedBy>Mohammed Rahmathullah Khan</cp:lastModifiedBy>
  <cp:revision>4</cp:revision>
  <dcterms:created xsi:type="dcterms:W3CDTF">2024-05-18T14:00:22Z</dcterms:created>
  <dcterms:modified xsi:type="dcterms:W3CDTF">2024-05-18T14:12:20Z</dcterms:modified>
</cp:coreProperties>
</file>