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64" r:id="rId3"/>
    <p:sldId id="266" r:id="rId4"/>
    <p:sldId id="281" r:id="rId5"/>
    <p:sldId id="282" r:id="rId6"/>
    <p:sldId id="283" r:id="rId7"/>
    <p:sldId id="269" r:id="rId8"/>
    <p:sldId id="284" r:id="rId9"/>
    <p:sldId id="285" r:id="rId10"/>
    <p:sldId id="270" r:id="rId11"/>
    <p:sldId id="286" r:id="rId12"/>
    <p:sldId id="287" r:id="rId13"/>
    <p:sldId id="27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5DCA6-9D6A-45F5-9C81-E0877C28F3E8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B15-F199-46D8-BDB5-811479596C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44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71B15-F199-46D8-BDB5-811479596C8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07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71B15-F199-46D8-BDB5-811479596C8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74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71B15-F199-46D8-BDB5-811479596C8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30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71B15-F199-46D8-BDB5-811479596C8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85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71B15-F199-46D8-BDB5-811479596C8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73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AE29-F685-995F-73C0-BD139E2D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C7462-83A3-5E55-3A7A-3B4D06975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8A74-E198-C8B4-024E-DD83D0D2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054C-6218-692B-4ED0-AAC4B666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2DC7-D6A4-8BC3-250B-7982A3CE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478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1A3-D0B7-2A2A-A9FB-4A32EB68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9515A-6801-03AE-85C4-CC091925B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3A12-DDA8-FA0E-394A-747A22EA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845E-C5E0-1697-CCF7-367BD243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D1A3C-4C46-A400-1D31-05FF61F2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573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F7415-8C95-A79F-3A8A-A30BF5D7A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18035-6F12-C017-4750-F11D2E1F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3222-28AB-1952-D345-0C037746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43DA-B5F1-DAD9-3DA4-CFF484B0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3628-F4CB-87E6-6458-DB1CE438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974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FFA5-708D-0BB2-B1D0-8A2C303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253A-16A0-3407-958A-DAD372C9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0FDF-CDCB-5A92-9534-BB260D05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A502-E331-3027-E0B5-5C07EE12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5670-3280-D491-ECE5-095A041F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295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7DA9-1412-FC66-B36D-DE2B992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A4DB7-CBFA-C58B-0A5A-B984BC49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88AE-6DB4-456E-CD01-157FB121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95BE-593D-AA86-6EB1-22422A5F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A904-2470-D814-9812-3A8BCDF6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60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48A2-9EBD-0A04-97EF-BF8742BA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FDCF-7D7D-8571-4ADB-BE4BF1FFF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45064-9135-05C9-03CC-E88D2EF6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83AE-882D-B86C-5577-9BBE5345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5E46F-C32D-A024-DA49-35597731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533AE-D013-7EAF-EB91-13DEAE6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879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419E-1848-994E-4D65-85B60212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70684-D569-1C02-494D-F473EF2A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19AD-961E-DF77-5CE6-635182F3A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6C109-E04E-90E3-DDE6-0149B939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A5FF0-3BD3-0597-BA16-48141673A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4009E-C97B-4E0F-4D0B-7A95D306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B0187-0841-A615-A365-2CDF84FF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6CE0-B26F-A494-8434-48283129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817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2081-EA6D-C1F9-AE4E-87189384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250F1-61DF-B86F-CFAF-85FFA99E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977B4-DB1C-6808-D691-24E0CCB5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107A7-40A1-4966-71E4-E4BC1412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949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6D510-D554-8607-0CE0-20D385DE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2F37E-2819-B44F-DEB9-2B2DF027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53D4-D5A2-C13A-5D0A-9911B0DC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43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D090-3553-7083-1DB4-0DA952EF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27C3-7909-B4FB-9887-A0271159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31470-1572-6A40-7310-40676EBD4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E312-94A1-7CC3-6F8A-81F93E85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2AE4-9302-19A2-0908-C209AE77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64A5-4107-71EF-3A8F-33AC335D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710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048-C864-5270-2673-CBE42099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D3EF5-1139-AA72-7FFA-89836AD18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2DD9-1F08-B758-9651-11362A7B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6FF1D-A9BA-10EB-186A-8A991CEA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63B62-8785-1A3B-EF31-2965DDAD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90A1C-FDB6-D843-44C0-5B54E3FA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883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EC95D-1EDB-7AB4-6ED0-36D0A9CF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C8CD-19BB-0544-7BC8-E682F6D5C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E710-B4B2-06CD-B026-B36CD0956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F25E-61FA-4C5A-A65C-525382791A6C}" type="datetimeFigureOut">
              <a:rPr lang="en-AU" smtClean="0"/>
              <a:t>27/08/2023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1372-F644-6230-D35E-CD8468C4D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2800-5132-7620-7412-897A2B95A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91CE-EDFC-47CA-8A69-B779A65FE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7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1F508-72C3-80D7-8FEF-29A9574707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EFC58C-FC7C-FA0F-6185-D523B6BA7934}"/>
              </a:ext>
            </a:extLst>
          </p:cNvPr>
          <p:cNvSpPr/>
          <p:nvPr/>
        </p:nvSpPr>
        <p:spPr>
          <a:xfrm>
            <a:off x="3060000" y="0"/>
            <a:ext cx="3060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6E7432-B28F-9A86-D114-E234A478045D}"/>
              </a:ext>
            </a:extLst>
          </p:cNvPr>
          <p:cNvSpPr/>
          <p:nvPr/>
        </p:nvSpPr>
        <p:spPr>
          <a:xfrm>
            <a:off x="6120000" y="0"/>
            <a:ext cx="3060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26C2DE-F5A6-A754-E495-9D0F969AA2B2}"/>
              </a:ext>
            </a:extLst>
          </p:cNvPr>
          <p:cNvSpPr/>
          <p:nvPr/>
        </p:nvSpPr>
        <p:spPr>
          <a:xfrm>
            <a:off x="9180000" y="0"/>
            <a:ext cx="3060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B5DA1A-9F20-23A2-6478-4CCB750C4F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ChatNPlay</a:t>
            </a:r>
            <a:endParaRPr lang="en-US" sz="115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Team Members</a:t>
            </a: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A00081401 M Dilshan Rodrigo</a:t>
            </a:r>
          </a:p>
          <a:p>
            <a:pPr algn="ctr"/>
            <a:endParaRPr lang="en-US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6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1224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0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306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612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CDDDE5-391C-7B2A-353E-D8F1ECC75E6D}"/>
              </a:ext>
            </a:extLst>
          </p:cNvPr>
          <p:cNvSpPr txBox="1"/>
          <p:nvPr/>
        </p:nvSpPr>
        <p:spPr>
          <a:xfrm>
            <a:off x="8837999" y="2197893"/>
            <a:ext cx="335400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Sole Team Member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 undertook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ChatNPlay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 project as a solo endeavor, assuming all roles and responsibilities.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 the sole developer, I managed all aspects of the project's design, development, testing,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2233925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1224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-3143250" y="-1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-314325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CC4942-3BAC-BAE1-34D9-3802EA7A111E}"/>
              </a:ext>
            </a:extLst>
          </p:cNvPr>
          <p:cNvGrpSpPr/>
          <p:nvPr/>
        </p:nvGrpSpPr>
        <p:grpSpPr>
          <a:xfrm>
            <a:off x="612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CDDDE5-391C-7B2A-353E-D8F1ECC75E6D}"/>
              </a:ext>
            </a:extLst>
          </p:cNvPr>
          <p:cNvSpPr txBox="1"/>
          <p:nvPr/>
        </p:nvSpPr>
        <p:spPr>
          <a:xfrm>
            <a:off x="8837998" y="2197891"/>
            <a:ext cx="335400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Sole Team Member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 undertook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ChatNPlay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 project as a solo endeavor, assuming all roles and responsibilities.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 the sole developer, I managed all aspects of the project's design, development, testing, and deployment.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4C25E-14F7-CBDD-3056-626A1B9719A5}"/>
              </a:ext>
            </a:extLst>
          </p:cNvPr>
          <p:cNvSpPr txBox="1"/>
          <p:nvPr/>
        </p:nvSpPr>
        <p:spPr>
          <a:xfrm>
            <a:off x="1" y="982175"/>
            <a:ext cx="611999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Key Responsibilities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Project Planning: I conceptualized the project, defining its scope, goals, and functionalities.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Programming: I developed the application using C# language, implementing the client-server architecture and user interfaces.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Database Management: I integrated the SQLite database to store user relevant information.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User Interaction: I designed the user interfaces for chat, game interactions.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Testing: I conducted rigorous testing, ensuring functional correctness, stability, and security.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Documentation: I documented the entire project, from design decisions to implementation details.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248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0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306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612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18152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-1766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5D45328-EC7B-7B79-3294-12D48D641992}"/>
              </a:ext>
            </a:extLst>
          </p:cNvPr>
          <p:cNvSpPr txBox="1"/>
          <p:nvPr/>
        </p:nvSpPr>
        <p:spPr>
          <a:xfrm>
            <a:off x="3058233" y="797510"/>
            <a:ext cx="612176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Future Directions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Expanded Multiplayer Games: Enhance the Rock, Paper, Scissors game to accommodate multiple players, transforming the gaming experience.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Real-time Score Display: Implement dynamic scoring, providing instant feedback to players during gameplay.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User-friendly Game Controls: Replace text-based commands with graphical buttons for smoother user interactions.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Group Chat Functionality: Enable private group chats, fostering focused conversations among specific sets of users.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Diverse Game Selection: Expand the application to include various games, catering to diverse user preferences.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Global Accessibility: Transition the project online, making it accessible to users worldwide beyond LAN restrictions.</a:t>
            </a:r>
          </a:p>
        </p:txBody>
      </p:sp>
    </p:spTree>
    <p:extLst>
      <p:ext uri="{BB962C8B-B14F-4D97-AF65-F5344CB8AC3E}">
        <p14:creationId xmlns:p14="http://schemas.microsoft.com/office/powerpoint/2010/main" val="2799297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-3145016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D2FEC7-EDAF-BBDB-80DA-D4E70D375CA1}"/>
              </a:ext>
            </a:extLst>
          </p:cNvPr>
          <p:cNvSpPr txBox="1"/>
          <p:nvPr/>
        </p:nvSpPr>
        <p:spPr>
          <a:xfrm>
            <a:off x="0" y="1782395"/>
            <a:ext cx="9180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Concluding Remarks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ChatNPlay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 project embodies my passion for programming and innovation.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It showcases the potential of C# language, networking, and user interface design.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Future directions open doors to exciting enhancements, expanding the application's appeal.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The journey from concept to creation has been enriching and fulfilling.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ChatNPlay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 application exemplifies the power of technology to foster communication and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3238410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0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306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612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009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612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0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612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0A036B3-950C-0C71-5F69-9CF76DA401C9}"/>
              </a:ext>
            </a:extLst>
          </p:cNvPr>
          <p:cNvSpPr txBox="1"/>
          <p:nvPr/>
        </p:nvSpPr>
        <p:spPr>
          <a:xfrm>
            <a:off x="2718000" y="1705451"/>
            <a:ext cx="340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ChatNPlay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The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ChatNPlay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 project is an interactive client-server application designed to foster communication and gaming among users.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It combines chat functionalities and a Rock, Paper, Scissors game, creating an immersive digital environment.</a:t>
            </a: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77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0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0A036B3-950C-0C71-5F69-9CF76DA401C9}"/>
              </a:ext>
            </a:extLst>
          </p:cNvPr>
          <p:cNvSpPr txBox="1"/>
          <p:nvPr/>
        </p:nvSpPr>
        <p:spPr>
          <a:xfrm>
            <a:off x="2718000" y="1705451"/>
            <a:ext cx="340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ChatNPlay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The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ChatNPlay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 project is an interactive client-server application designed to foster communication and gaming among users.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It combines chat functionalities and a Rock, Paper, Scissors game, creating an immersive digital environment.</a:t>
            </a: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E826D-6B7D-D65C-CB20-745C0820B238}"/>
              </a:ext>
            </a:extLst>
          </p:cNvPr>
          <p:cNvSpPr txBox="1"/>
          <p:nvPr/>
        </p:nvSpPr>
        <p:spPr>
          <a:xfrm>
            <a:off x="6096000" y="1705451"/>
            <a:ext cx="3060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Developed Features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User Registration and Authentication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Real-time Chat Functionality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Rock, Paper, Scissors Game with Two-Player Support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User Level 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User Profile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Moderation Capabilities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Command-Based Interaction (e.g., !help, !join, !exit)</a:t>
            </a:r>
          </a:p>
        </p:txBody>
      </p:sp>
    </p:spTree>
    <p:extLst>
      <p:ext uri="{BB962C8B-B14F-4D97-AF65-F5344CB8AC3E}">
        <p14:creationId xmlns:p14="http://schemas.microsoft.com/office/powerpoint/2010/main" val="1855534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12809625" y="-76945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0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12833625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12833625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0A036B3-950C-0C71-5F69-9CF76DA401C9}"/>
              </a:ext>
            </a:extLst>
          </p:cNvPr>
          <p:cNvSpPr txBox="1"/>
          <p:nvPr/>
        </p:nvSpPr>
        <p:spPr>
          <a:xfrm>
            <a:off x="2718000" y="1705451"/>
            <a:ext cx="340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ChatNPlay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The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ChatNPlay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 project is an interactive client-server application designed to foster communication and gaming among users.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It combines chat functionalities and a Rock, Paper, Scissors game, creating an immersive digital environment.</a:t>
            </a: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E826D-6B7D-D65C-CB20-745C0820B238}"/>
              </a:ext>
            </a:extLst>
          </p:cNvPr>
          <p:cNvSpPr txBox="1"/>
          <p:nvPr/>
        </p:nvSpPr>
        <p:spPr>
          <a:xfrm>
            <a:off x="6096000" y="1705451"/>
            <a:ext cx="3060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Developed Features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User Registration and Authentication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Real-time Chat Functionality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Rock, Paper, Scissors Game with Two-Player Support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User Level 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User Profile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Moderation Capabilities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Command-Based Interaction (e.g., !help, !join, !exit)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2B471-5D74-DB4E-A4A6-D782D2B2398A}"/>
              </a:ext>
            </a:extLst>
          </p:cNvPr>
          <p:cNvSpPr txBox="1"/>
          <p:nvPr/>
        </p:nvSpPr>
        <p:spPr>
          <a:xfrm>
            <a:off x="9155999" y="766732"/>
            <a:ext cx="303600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Client-Server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The application operates on a client-server architecture, enabling seamless communication and interactions between users.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D41BD-987E-6A4C-454D-145B14DF0127}"/>
              </a:ext>
            </a:extLst>
          </p:cNvPr>
          <p:cNvSpPr txBox="1"/>
          <p:nvPr/>
        </p:nvSpPr>
        <p:spPr>
          <a:xfrm>
            <a:off x="9156000" y="3429000"/>
            <a:ext cx="30360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Local Area Network Communication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The project utilizes LAN communication to connect users within a specific network, enhancing localized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28857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0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306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612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1442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12303675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12303675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-1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306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557DFDC-3355-D2D0-5C78-9A4B2C9F3A7C}"/>
              </a:ext>
            </a:extLst>
          </p:cNvPr>
          <p:cNvSpPr txBox="1"/>
          <p:nvPr/>
        </p:nvSpPr>
        <p:spPr>
          <a:xfrm>
            <a:off x="5778000" y="2521059"/>
            <a:ext cx="64140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Interface Enhancements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Initial Plan: The project initially aimed for a functional interface.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Change: In response to user experience considerations, we introduced background images and updated icons to enhance the visual appeal and overall user engagement.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809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44072-3F44-4791-0649-38C016BF65CF}"/>
              </a:ext>
            </a:extLst>
          </p:cNvPr>
          <p:cNvGrpSpPr/>
          <p:nvPr/>
        </p:nvGrpSpPr>
        <p:grpSpPr>
          <a:xfrm>
            <a:off x="3059999" y="0"/>
            <a:ext cx="3060000" cy="6858000"/>
            <a:chOff x="3059999" y="0"/>
            <a:chExt cx="3060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C5019F-3DB1-4AB9-2DB6-88D53E9A6DF3}"/>
                </a:ext>
              </a:extLst>
            </p:cNvPr>
            <p:cNvSpPr/>
            <p:nvPr/>
          </p:nvSpPr>
          <p:spPr>
            <a:xfrm>
              <a:off x="3059999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6307F7-A730-6C43-B55D-F2088004AD10}"/>
                </a:ext>
              </a:extLst>
            </p:cNvPr>
            <p:cNvSpPr/>
            <p:nvPr/>
          </p:nvSpPr>
          <p:spPr>
            <a:xfrm>
              <a:off x="3401999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F1E2F7-33A4-753B-DCDE-258893EC69B9}"/>
              </a:ext>
            </a:extLst>
          </p:cNvPr>
          <p:cNvGrpSpPr/>
          <p:nvPr/>
        </p:nvGrpSpPr>
        <p:grpSpPr>
          <a:xfrm>
            <a:off x="3059998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12309124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12309124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557DFDC-3355-D2D0-5C78-9A4B2C9F3A7C}"/>
              </a:ext>
            </a:extLst>
          </p:cNvPr>
          <p:cNvSpPr txBox="1"/>
          <p:nvPr/>
        </p:nvSpPr>
        <p:spPr>
          <a:xfrm>
            <a:off x="5777999" y="2521059"/>
            <a:ext cx="64140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Interface Enhancements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Initial Plan: The project initially aimed for a functional interface.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Change: In response to user experience considerations, we introduced background images and updated icons to enhance the visual appeal and overall user engagement.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4435F-3E4B-1107-2D03-F9765F13A3D7}"/>
              </a:ext>
            </a:extLst>
          </p:cNvPr>
          <p:cNvSpPr txBox="1"/>
          <p:nvPr/>
        </p:nvSpPr>
        <p:spPr>
          <a:xfrm>
            <a:off x="0" y="1555581"/>
            <a:ext cx="306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Dynamic Game Start Command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Initial Plan: The Rock, Paper, Scissors a new game started automatically when two players were available.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Change: To provide players more control, we added a new command that allows them to initiate a new game. This provides an interactive choice and adds depth to the gaming experience.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025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E2B2F-518C-CA8C-9999-8ACB4EEB059C}"/>
              </a:ext>
            </a:extLst>
          </p:cNvPr>
          <p:cNvGrpSpPr/>
          <p:nvPr/>
        </p:nvGrpSpPr>
        <p:grpSpPr>
          <a:xfrm>
            <a:off x="0" y="0"/>
            <a:ext cx="3060000" cy="6858000"/>
            <a:chOff x="0" y="0"/>
            <a:chExt cx="3060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C1F508-72C3-80D7-8FEF-29A957470763}"/>
                </a:ext>
              </a:extLst>
            </p:cNvPr>
            <p:cNvSpPr/>
            <p:nvPr/>
          </p:nvSpPr>
          <p:spPr>
            <a:xfrm>
              <a:off x="0" y="0"/>
              <a:ext cx="306000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0BF42A-C4E3-A094-8F9F-3FD3B0D7B601}"/>
                </a:ext>
              </a:extLst>
            </p:cNvPr>
            <p:cNvSpPr/>
            <p:nvPr/>
          </p:nvSpPr>
          <p:spPr>
            <a:xfrm>
              <a:off x="342000" y="2241000"/>
              <a:ext cx="2376000" cy="2376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OVERVIEW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753C6-719D-BD6B-C970-5DD16D345CA1}"/>
              </a:ext>
            </a:extLst>
          </p:cNvPr>
          <p:cNvGrpSpPr/>
          <p:nvPr/>
        </p:nvGrpSpPr>
        <p:grpSpPr>
          <a:xfrm>
            <a:off x="3060000" y="0"/>
            <a:ext cx="3060000" cy="6858000"/>
            <a:chOff x="3060000" y="0"/>
            <a:chExt cx="3060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D4ED1-9B2D-398E-4248-F77C339A1D20}"/>
                </a:ext>
              </a:extLst>
            </p:cNvPr>
            <p:cNvSpPr/>
            <p:nvPr/>
          </p:nvSpPr>
          <p:spPr>
            <a:xfrm>
              <a:off x="3060000" y="0"/>
              <a:ext cx="30600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C48A-B195-D1EC-9648-AFBE23B9ADA0}"/>
                </a:ext>
              </a:extLst>
            </p:cNvPr>
            <p:cNvSpPr/>
            <p:nvPr/>
          </p:nvSpPr>
          <p:spPr>
            <a:xfrm>
              <a:off x="3402000" y="2241000"/>
              <a:ext cx="2376000" cy="237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EVOLVING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PROJECT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PLAN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F2294-01A9-947D-F3D2-B466A697B909}"/>
              </a:ext>
            </a:extLst>
          </p:cNvPr>
          <p:cNvGrpSpPr/>
          <p:nvPr/>
        </p:nvGrpSpPr>
        <p:grpSpPr>
          <a:xfrm>
            <a:off x="6120000" y="0"/>
            <a:ext cx="3060000" cy="6858000"/>
            <a:chOff x="6120000" y="0"/>
            <a:chExt cx="3060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F742A-91A8-3F02-4E68-8868980CFE36}"/>
                </a:ext>
              </a:extLst>
            </p:cNvPr>
            <p:cNvSpPr/>
            <p:nvPr/>
          </p:nvSpPr>
          <p:spPr>
            <a:xfrm>
              <a:off x="6120000" y="0"/>
              <a:ext cx="3060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71D6E-2DB2-F8A4-9BE7-F47C98E9F6C8}"/>
                </a:ext>
              </a:extLst>
            </p:cNvPr>
            <p:cNvSpPr/>
            <p:nvPr/>
          </p:nvSpPr>
          <p:spPr>
            <a:xfrm>
              <a:off x="6462000" y="2241000"/>
              <a:ext cx="2376000" cy="2376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INDIVIDUAL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ROLE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F53C3D-0B40-65E3-B935-95513FBF7A35}"/>
              </a:ext>
            </a:extLst>
          </p:cNvPr>
          <p:cNvGrpSpPr/>
          <p:nvPr/>
        </p:nvGrpSpPr>
        <p:grpSpPr>
          <a:xfrm>
            <a:off x="9180000" y="0"/>
            <a:ext cx="3060000" cy="6858000"/>
            <a:chOff x="9180000" y="0"/>
            <a:chExt cx="3060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C073-7E7E-23F3-CA5F-A51B95F4129B}"/>
                </a:ext>
              </a:extLst>
            </p:cNvPr>
            <p:cNvSpPr/>
            <p:nvPr/>
          </p:nvSpPr>
          <p:spPr>
            <a:xfrm>
              <a:off x="9180000" y="0"/>
              <a:ext cx="306000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E4B5C-12C6-9F3D-2931-CE374C255FAE}"/>
                </a:ext>
              </a:extLst>
            </p:cNvPr>
            <p:cNvSpPr/>
            <p:nvPr/>
          </p:nvSpPr>
          <p:spPr>
            <a:xfrm>
              <a:off x="9522000" y="2241000"/>
              <a:ext cx="2376000" cy="2376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roadway" panose="04040905080B02020502" pitchFamily="82" charset="0"/>
                </a:rPr>
                <a:t>FUTURE</a:t>
              </a:r>
            </a:p>
            <a:p>
              <a:pPr algn="ctr"/>
              <a:r>
                <a:rPr lang="en-US" dirty="0">
                  <a:latin typeface="Broadway" panose="04040905080B02020502" pitchFamily="82" charset="0"/>
                </a:rPr>
                <a:t>WORKS</a:t>
              </a:r>
              <a:endParaRPr lang="en-AU" dirty="0">
                <a:latin typeface="Broadway" panose="04040905080B02020502" pitchFamily="82" charset="0"/>
              </a:endParaRPr>
            </a:p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064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856</Words>
  <Application>Microsoft Office PowerPoint</Application>
  <PresentationFormat>Widescreen</PresentationFormat>
  <Paragraphs>219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Britannic Bold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Muhandiramge Dilshan Rodrigo</dc:creator>
  <cp:lastModifiedBy>Muhandiramge Dilshan Rodrigo</cp:lastModifiedBy>
  <cp:revision>66</cp:revision>
  <dcterms:created xsi:type="dcterms:W3CDTF">2023-08-27T01:02:23Z</dcterms:created>
  <dcterms:modified xsi:type="dcterms:W3CDTF">2023-08-27T04:09:09Z</dcterms:modified>
</cp:coreProperties>
</file>