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EF21-43F1-4330-8802-F385126A364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EC56D-7C09-4BC8-BB34-1EF8B65E7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1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5EF21-43F1-4330-8802-F385126A364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EC56D-7C09-4BC8-BB34-1EF8B65E7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5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1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Durability and Reusability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83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>
                <a:solidFill>
                  <a:schemeClr val="accent6">
                    <a:lumMod val="50000"/>
                  </a:schemeClr>
                </a:solidFill>
              </a:rPr>
              <a:t>Cultural and Community Benefits</a:t>
            </a:r>
            <a:endParaRPr lang="en-US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73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2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9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Environmental Benefits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5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solidFill>
                  <a:srgbClr val="00B050"/>
                </a:solidFill>
              </a:rPr>
              <a:t>Economic and Social Impact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49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</a:rPr>
              <a:t>Health and Safety</a:t>
            </a:r>
            <a:endParaRPr lang="en-US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2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95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9385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7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15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Environmental Benefits</vt:lpstr>
      <vt:lpstr>Economic and Social Impact</vt:lpstr>
      <vt:lpstr>Health and Safety</vt:lpstr>
      <vt:lpstr>PowerPoint Presentation</vt:lpstr>
      <vt:lpstr>PowerPoint Presentation</vt:lpstr>
      <vt:lpstr>PowerPoint Presentation</vt:lpstr>
      <vt:lpstr>PowerPoint Presentation</vt:lpstr>
      <vt:lpstr>Durability and Reusability</vt:lpstr>
      <vt:lpstr>Cultural and Community Benefits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Ahad</dc:creator>
  <cp:lastModifiedBy>Abdul Ahad</cp:lastModifiedBy>
  <cp:revision>1</cp:revision>
  <dcterms:created xsi:type="dcterms:W3CDTF">2024-10-07T05:56:16Z</dcterms:created>
  <dcterms:modified xsi:type="dcterms:W3CDTF">2024-10-07T05:56:16Z</dcterms:modified>
</cp:coreProperties>
</file>