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embeddedFontLst>
    <p:embeddedFont>
      <p:font typeface="Play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zXTsrOyCUySXf73cZeR7N5Tr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d2f9e3c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0d2f9e3c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Instalações de Ambiente Computacional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Cabeamento</a:t>
            </a:r>
            <a:r>
              <a:rPr lang="en-US" dirty="0"/>
              <a:t> </a:t>
            </a:r>
            <a:r>
              <a:rPr lang="en-US" dirty="0" err="1"/>
              <a:t>físico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Prof. Thiago Medeiros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Vamos imaginar alguns casos para facilitar o nosso entendimento.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Finalmente, e se estiverem trançados?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240" y="3696495"/>
            <a:ext cx="4389519" cy="248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Existem diferentes formas de se construer um cabo ethernet, e existe uma padronização (IEEE 802.03) para esses cabos.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Além da construção do cabo (que pode permitir uma maior largura de banda, transferência, etc), outro aspect muito importante é a blindagem existente nesses cabos.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Basicamente seguimos um template da forma X/Y, onde X indica a blindagem </a:t>
            </a:r>
            <a:r>
              <a:rPr lang="en-US" b="1"/>
              <a:t>global</a:t>
            </a:r>
            <a:r>
              <a:rPr lang="en-US"/>
              <a:t> (ou externa) e Y a blindagem local.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 U/UTP, F/UTP, U/FTP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U</a:t>
            </a:r>
            <a:r>
              <a:rPr lang="en-US"/>
              <a:t> significa “unshielded”.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</a:t>
            </a:r>
            <a:r>
              <a:rPr lang="en-US"/>
              <a:t> significa “foiled”.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S</a:t>
            </a:r>
            <a:r>
              <a:rPr lang="en-US"/>
              <a:t> significa “shielded”.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4247" y="3429000"/>
            <a:ext cx="3200847" cy="242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Perceba que o nosso cabo de rede possui, no total, 4 pares.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Quantos realmente usamos para a comunicação entre computadores?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 final, precisamos apenas de 2 pares de fios. O que significa que, na verdade, nem todos os pares são necessários.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Precisamos ter um par que será o </a:t>
            </a:r>
            <a:r>
              <a:rPr lang="en-US" b="1"/>
              <a:t>TX</a:t>
            </a:r>
            <a:r>
              <a:rPr lang="en-US"/>
              <a:t> e outro par que será o </a:t>
            </a:r>
            <a:r>
              <a:rPr lang="en-US" b="1"/>
              <a:t>RX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Além disso, os computadores usam um conector específico: </a:t>
            </a:r>
            <a:r>
              <a:rPr lang="en-US" b="1"/>
              <a:t>RJ45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Existem dois padrões para a construção de um cabo para comunicação entre computadores: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Cabo straight.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Cabo crossover.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984" y="1825625"/>
            <a:ext cx="7582958" cy="261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2984" y="4435839"/>
            <a:ext cx="7421011" cy="239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a comunicação direta entre dois computadores (crossover), precisamos ter um lado do tipo 568A e outro do tipo 568B.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 que?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a comunicação direta entre dois computadores (crossover), precisamos ter um lado do tipo 568A e outro do tipo 568B.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 que?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Basicamente, quando um lado estiver transmitindo, o outro precisa receber. E vice-versa, para que exista uma comunicação full-duplex.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o uso mais comum (i.e., comunicar com roteadores e switch), usamos o padrão 568A.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 que?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2f9e3cac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Cabeamento físico</a:t>
            </a:r>
            <a:endParaRPr b="1"/>
          </a:p>
        </p:txBody>
      </p:sp>
      <p:sp>
        <p:nvSpPr>
          <p:cNvPr id="97" name="Google Shape;97;g30d2f9e3cac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Como estamos falando em ambiente computacional, existe algo que </a:t>
            </a:r>
            <a:r>
              <a:rPr lang="en-US" b="1"/>
              <a:t>precisamos</a:t>
            </a:r>
            <a:r>
              <a:rPr lang="en-US"/>
              <a:t>: estabelecer a comunicação entre as máquinas.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Portanto, nesta aula falaremos um pouco sobre a comunicação entre dispositivos em um ambiente corporativo.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ideia não é ser uma aula aprofundada sobre redes de computadores (vocês terão um curso sobre isso ☺).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o uso mais comum (i.e., comunicar com roteadores e switch), usamos o padrão 568A.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 que?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Comunicação direta entre o roteador e o computador. Basicamente é uma “passagem” do roteador ao PC, e vice-versa.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Cabeamento físico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Temos dois meios principais de comunicação: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Cabeada (ethernet, fibra óptica, cabo coaxial).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Wireless (Wi-FI, Bluetooth, zigbee).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Na primeira aula, falaremos um pouco sobre a parte de cabeamento físico.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Cabeamento físico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Este tipo de cabeamento é muito utilizado em ambientes mais ‘profissionais’. Basta observar, por exemplo, o nosso laboratório da UERJ.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 por que usamos esse tipo de cabeamento físico?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Cabeamento físico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 por que usamos esse tipo de cabeamento físico?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Estabilidade: </a:t>
            </a:r>
            <a:r>
              <a:rPr lang="en-US"/>
              <a:t>as interferências e degradação de sinal são bem </a:t>
            </a:r>
            <a:r>
              <a:rPr lang="en-US" b="1"/>
              <a:t>menos presentes</a:t>
            </a:r>
            <a:r>
              <a:rPr lang="en-US"/>
              <a:t> do que no caso de uma rede wireless.</a:t>
            </a:r>
            <a:endParaRPr/>
          </a:p>
          <a:p>
            <a:pPr marL="97155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Segurança: </a:t>
            </a:r>
            <a:r>
              <a:rPr lang="en-US"/>
              <a:t>o cabeamento físico são menos susceptíveis a interceptações não autorizadas (a menos que alguém conecte o cabo ☺)</a:t>
            </a:r>
            <a:r>
              <a:rPr lang="en-US" b="1"/>
              <a:t> </a:t>
            </a:r>
            <a:endParaRPr/>
          </a:p>
          <a:p>
            <a:pPr marL="97155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Menor latência: </a:t>
            </a:r>
            <a:r>
              <a:rPr lang="en-US"/>
              <a:t>como possui uma menor interferência de sinal, e a propagação pode ser mais “simples”, a latência tende a ser menor.</a:t>
            </a:r>
            <a:endParaRPr b="1"/>
          </a:p>
          <a:p>
            <a:pPr marL="97155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Maior largura de banda</a:t>
            </a:r>
            <a:r>
              <a:rPr lang="en-US"/>
              <a:t>*: por construção, os cabos podem oferecer uma maior largura de banda para a transmissão de pacotes.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Cabeamento físico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Vamos entender um pouquinho sobre três tipos de cabeamento físico: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/>
              <a:t>Ethernet (</a:t>
            </a:r>
            <a:r>
              <a:rPr lang="en-US" b="1"/>
              <a:t>hoje</a:t>
            </a:r>
            <a:r>
              <a:rPr lang="en-US"/>
              <a:t>)</a:t>
            </a: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/>
              <a:t>Cabo coaxial (próxima aula)</a:t>
            </a: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/>
              <a:t>Fibra óptica (próxima próxima aula)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É um cabo que é construído com pares de fios de cobre isolados. Recebe o nome também de par-trançado (twisted-pair) pois os cabos vêm trançados em pares.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Por que?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 u="none" strike="noStrike">
                <a:latin typeface="Arial"/>
                <a:ea typeface="Arial"/>
                <a:cs typeface="Arial"/>
                <a:sym typeface="Arial"/>
              </a:rPr>
              <a:t>	Redução das interferências eletromagnéticas, aplicando um conceito muito importante que vimos em Física 3 ☺</a:t>
            </a:r>
            <a:endParaRPr sz="2400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870" y="4640576"/>
            <a:ext cx="5080259" cy="190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Vamos imaginar alguns casos para facilitar o nosso entendimento.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 que acontece se uma onda eletromagnética afetar um fio que passa eletricidade?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240" y="3696495"/>
            <a:ext cx="4389519" cy="248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b="1" i="0" u="none" strike="noStrike"/>
              <a:t>Cabo Ethernet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Vamos imaginar alguns casos para facilitar o nosso entendimento.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 se os dois fios estiverem em paralelo, mas com as correntes em direções opostas?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240" y="3696495"/>
            <a:ext cx="4389519" cy="248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Play</vt:lpstr>
      <vt:lpstr>Arial</vt:lpstr>
      <vt:lpstr>Office Theme</vt:lpstr>
      <vt:lpstr>Instalações de Ambiente Computacional</vt:lpstr>
      <vt:lpstr>Cabeamento físico</vt:lpstr>
      <vt:lpstr>Cabeamento físico</vt:lpstr>
      <vt:lpstr>Cabeamento físico</vt:lpstr>
      <vt:lpstr>Cabeamento físico</vt:lpstr>
      <vt:lpstr>Cabeamento físico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  <vt:lpstr>Cabo Ethernet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Thiago Medeiros</dc:creator>
  <cp:lastModifiedBy>Thiago Medeiros</cp:lastModifiedBy>
  <cp:revision>1</cp:revision>
  <dcterms:created xsi:type="dcterms:W3CDTF">2024-03-04T18:26:29Z</dcterms:created>
  <dcterms:modified xsi:type="dcterms:W3CDTF">2025-02-28T15:58:17Z</dcterms:modified>
</cp:coreProperties>
</file>