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dd55335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dd55335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dd55335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dd55335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fbf2a7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fbf2a7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d55335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dd55335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dd55335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dd55335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dd55335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dd55335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dd55335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dd55335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dd55335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dd55335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dd5533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dd5533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d55335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d55335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dd55335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dd55335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fe43e2b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fe43e2b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fbf2a76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fbf2a76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bf2a76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bf2a76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dd55335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dd55335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dd55335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dd55335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Cloud Computing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Instalações de Ambiente Computacional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Platform as a Service (PaaS)</a:t>
            </a:r>
            <a:endParaRPr b="1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Cloud Service Provider (CSP) é responsável por hostear e gerenciar praticamente tudo da máquina (sistema operacional, armazenamento, rede).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 isso, o CSP oferece a plataforma para que o usuário tenha a liberdade de desenvolver e fazer o deploy de ferramentas sem a preocupação de um gerenciamento e manutenção de uma infraestrutura.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Exemplos de PaaS: Microsoft Azure, Google App Engine, AWS Lambda.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Software as a Service (SaaS)</a:t>
            </a:r>
            <a:endParaRPr b="1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Nesse caso, o usuário tem o contato apenas com o software, fazendo uso daquilo que o CSP disponibiliza ao usuário.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Nesse caso, o usuário não tem a preocupação com a infraestrutura e a plataforma, mas tão somente o software que é fornecido.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Exemplos: Dropbox, Slack, Gmail, Google Drive, Google Docs, 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Modelos de Serviço em Nuvem</a:t>
            </a:r>
            <a:endParaRPr b="1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788" y="1017725"/>
            <a:ext cx="593242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Existem duas outras novas terminologias: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Hardware as a Service (HaaS)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Function as a Service (FaaS)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são os componentes principais para a computação em nuvem?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Computer Nodes, organizados em racks.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Switches, conectandos os racks.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Storage Nodes conectados à rede.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Gerenciamento e orquestração.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Serviço fornecido.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cloud computing, temos dois tipos de uso: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Computing Intensive: o foco maior é em poder de processamento para executar os códigos.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Data Intensive: o maior recurso é o I/O (armazenamento e rede).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Tipos de Nuvem</a:t>
            </a:r>
            <a:endParaRPr b="1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Nuvem Pública: a infraestrutura é disponível para o público geral e oferecida pelo CSP.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Nuvem Privada: a infraestrutura é operada unicamente por uma organização.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Nuvem Híbrida: composição de mais de um tipo de nuvem.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Novas tendências de Cloud Computing</a:t>
            </a:r>
            <a:endParaRPr b="1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Escalamento massivo.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Acesso on-demand.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Natureza Data-Intensive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Novos paradigmas em Cloud: programação distribuída (MapReduce, Hadoop), uso e gerenciamento de Banco de Dados (Cassandra/</a:t>
            </a:r>
            <a:r>
              <a:rPr b="1" lang="pt-BR"/>
              <a:t>MongoDB</a:t>
            </a:r>
            <a:r>
              <a:rPr lang="pt-BR"/>
              <a:t>/DynamoDB).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é Computação em Nuvem?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Segundo a Microsoft Azure: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Resumindo, a computação em nuvem é o fornecimento de serviços de computação, incluindo servidores, armazenamento, bancos de dados, rede, software, análise e inteligência, pela Internet (“a nuvem”) para oferecer inovações mais rápidas, recursos flexíveis e economias de escala. Você normalmente paga apenas pelos serviços de nuvem que usa, ajudando a reduzir os custos operacionais, a executar sua infraestrutura com mais eficiência e a escalonar conforme as necessidades da sua empresa mudam.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00" y="0"/>
            <a:ext cx="8910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início da Computação em Nuvem	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Grid Computing</a:t>
            </a:r>
            <a:r>
              <a:rPr lang="pt-BR"/>
              <a:t>: Seu principal objetivo é virtualizar recursos para simplesmente resolver problemas ou questões e aplicar recursos de vários computadores em rede a um único problema ao mesmo tempo para resolver problema técnico ou científico.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Utility Computing</a:t>
            </a:r>
            <a:r>
              <a:rPr lang="pt-BR"/>
              <a:t>: É basicamente uma facilidade que está sendo fornecida aos usuários sob sua demanda e cobra-los por uso específico. É semelhante à computação em nuvem e, portanto, requer infraestrutura semelhante à nuvem.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420"/>
            <a:ext cx="9144000" cy="4844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Características do Cloud Computing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Gerenciamento e recursos compartilhados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 nuvem usa um pool compartilhado de recursos.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Sâo usadas técnicas para oferecer soluções </a:t>
            </a:r>
            <a:r>
              <a:rPr b="1" lang="pt-BR"/>
              <a:t>escaláveis</a:t>
            </a:r>
            <a:r>
              <a:rPr lang="pt-BR"/>
              <a:t> e </a:t>
            </a:r>
            <a:r>
              <a:rPr b="1" lang="pt-BR"/>
              <a:t>elásticas (on-demand)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Recursos são mensurados e cobrados de acordo (geralmente pay as you go).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custo é mais eficiente por conta do compartilhamento de recursos. Nesse caso, esses custos são compartilhados com os usuários da nuvem.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Características do Cloud Computing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Armazenamento de dados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Os dados são armazenados na nuvem, mas para o usuário isso não se torna relevante.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Gerenciamento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gerenciamento e a segurança são feitos pelo provedor da nuvem.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Quais são os tipos de modelos de Cloud Computing?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se tratar de uma computação em nuvem, sempre serão oferecidos </a:t>
            </a:r>
            <a:r>
              <a:rPr b="1" lang="pt-BR"/>
              <a:t>serviços</a:t>
            </a:r>
            <a:r>
              <a:rPr lang="pt-BR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 serviços definem como será oferecido o modelo.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Infrastructure as a Service (IaaS)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Platform as a Service (PaaS)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Software as a Service (SaaS)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900" y="2135175"/>
            <a:ext cx="2947550" cy="2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Infrastructure as a Service (IaaS)</a:t>
            </a:r>
            <a:endParaRPr b="1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caso, os recursos computacionais são fornecidos ao usuário: CPU, memória, armazenamento, VMs,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usuário tem a liberdade de fazer o deploy e executar softwares sem restrições*, o que também pode incluir o Sistema Operacional.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É importante ressaltar que o usuário </a:t>
            </a:r>
            <a:r>
              <a:rPr b="1" lang="pt-BR"/>
              <a:t>não</a:t>
            </a:r>
            <a:r>
              <a:rPr lang="pt-BR"/>
              <a:t> é capaz de controlar ou gerenciar o que se passa pela infraestrutura da nuvem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