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KEIM+0RYiUSUdzXuxqBR7rqD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Projeto de Ambiente Computacional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Aula #01 – Desenvolvimento de Projeto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Cronograma</a:t>
            </a:r>
            <a:endParaRPr b="1"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Agora que temos os objetivos estabelecidos, precisamos traçar como chegaremos até la.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Cronograma</a:t>
            </a:r>
            <a:endParaRPr b="1"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 cronograma é responsável por: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Organizar atividades em uma linha temporal lógica.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Estabelecer prazos para cada atividade (e gerenciar as expectativas sobre esta).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Identificar as dependências entre tarefas.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Monitorar o progresso real do projeto.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Cronograma</a:t>
            </a:r>
            <a:endParaRPr b="1"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Existem algumas ferramentas que ajudam no desenvolvimento do cronograma: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MS Project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Asana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Smartsheet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Planilha Excel (usando o gráfico de Gantt)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Cronograma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 desenvolvimento do cronograma deve também contemplar o orçamento disponível para o projeto.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Orçamento Inicial.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Estimativa de custos.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Alocação de recursos (custos diretos e indiretos).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Gerenciamento de riscos financeiros.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Quando estamos criando o projeto, também precisamos definir a equipe e designar a responsabilidade de cada um.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Nem sempre é possível escolher os membros da equipe, mas é importante dividir as atividades de acordo com a competência de cada um.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Dentro de um projeto, podemos definir pequenos grupos, que também podem se organizar internamente.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Definindo os riscos do projeto</a:t>
            </a:r>
            <a:endParaRPr b="1"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Todo projeto possui risco, e é importante nos precaver desde o plano inicial.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Identificação de Riscos</a:t>
            </a:r>
            <a:r>
              <a:rPr lang="en-US"/>
              <a:t>: Identificar todos os possíveis riscos (de diferentes tipos) que podem surgir ao longo do projeto (brainstorming, análise documental, entrevistas com especialistas e revisão de projetos similares)</a:t>
            </a:r>
            <a:endParaRPr/>
          </a:p>
          <a:p>
            <a:pPr indent="-37338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Análise de Riscos</a:t>
            </a:r>
            <a:r>
              <a:rPr lang="en-US"/>
              <a:t>: É importante realizar uma análise detalhada para entender melhor sua probabilidade de ocorrência e o impacto potencial no projeto (análise qualitativa e/ou quantitativa de riscos para avaliar a probabilidade e o impacto de cada risco).</a:t>
            </a:r>
            <a:endParaRPr/>
          </a:p>
          <a:p>
            <a:pPr indent="-37338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Priorização dos Riscos</a:t>
            </a:r>
            <a:r>
              <a:rPr lang="en-US"/>
              <a:t>: Classificar os riscos identificados com base na gravidade e prioridade. </a:t>
            </a:r>
            <a:endParaRPr/>
          </a:p>
          <a:p>
            <a:pPr indent="-37338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37338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Definindo os riscos do projeto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Todo projeto possui risco, e é importante nos precaver desde o plano inicial.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1" lang="en-US"/>
              <a:t>Desenvolvimento de Estratégias de Resposta</a:t>
            </a:r>
            <a:r>
              <a:rPr lang="en-US"/>
              <a:t>: Desenvolver estratégias eficazes de resposta que ajudem a mitigar ou lidar com cada risco identificado.</a:t>
            </a:r>
            <a:endParaRPr/>
          </a:p>
          <a:p>
            <a:pPr indent="-37338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1" lang="en-US"/>
              <a:t>Plano de Gerenciamento de Riscos</a:t>
            </a:r>
            <a:r>
              <a:rPr lang="en-US"/>
              <a:t>: Documentar todas as informações relacionadas aos riscos do projeto em um plano de gerenciamento de riscos. </a:t>
            </a:r>
            <a:endParaRPr/>
          </a:p>
          <a:p>
            <a:pPr indent="-37338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1" lang="en-US"/>
              <a:t>Implementação e Monitoramento</a:t>
            </a:r>
            <a:r>
              <a:rPr lang="en-US"/>
              <a:t>: Implementar as estratégias de resposta aos riscos conforme definido no plano de gerenciamento de riscos e monitorar continuamente o ambiente do projeto para detectar novos riscos, mudanças nas condições existentes e a eficácia das estratégias de resposta implementadas.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Agora é com vocês ☺</a:t>
            </a:r>
            <a:endParaRPr b="1"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Vamos fazer o plajenamento do projeto da disciplina.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 importância do Projeto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Quando estamos trabalhando em uma empresa, quase sempre estamos envolvidos em projetos.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 que </a:t>
            </a:r>
            <a:r>
              <a:rPr b="1" lang="en-US"/>
              <a:t>caracteriza</a:t>
            </a:r>
            <a:r>
              <a:rPr lang="en-US"/>
              <a:t> um projeto?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Problema base da aula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nos ajudar a pensar em todos os pontos importantes, vamos pensar em um caso interessante: </a:t>
            </a:r>
            <a:r>
              <a:rPr b="1" lang="en-US"/>
              <a:t>Sistema de suporte de Resoluções da Universidade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Como você acredita que seja o funcionamento deste Sistema?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Etapas do Projeto</a:t>
            </a:r>
            <a:endParaRPr b="1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concepção do projeto envolve diversas etapas (que não abordaremos nessa aula):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Definição do problema e análise de viabilidade.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Identificação de stakeholders (clientes, usuários, patrocinadores)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Levantamento dos requisitos.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Desenvolvimento do Plano de Projeto.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Desenvolvimento do projeto.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Testes e validação.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Implementação.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Monitoramento e avaliação.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Definindo o Plano do Projeto</a:t>
            </a:r>
            <a:endParaRPr b="1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Agora vamos para o que importa para começarmos a elaborar um projeto, de fato: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Qual é o escopo do projeto?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Quais são os objetivos e metas do projeto? 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Qual é o orçamento disponível para o projeto?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Definindo o Plano do Projeto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Continuando…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/>
              <a:t>Qual é o cronograma do projeto? 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/>
              <a:t>Quem é a equipe? E qual é a responsabilidade de cada um?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/>
              <a:t>Quais são os riscos/pontos críticos inerentes ao projeto? E qual é o plano de gerenciamento de risco?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Definindo o Plano do Projeto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Existe uma ordem certa para seguir na concepção do projeto? Sim!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Não podemos, por exemplo, pensar no cronograma antes de definirmos o escopo do trabalho, ou definer os riscos do projeto antes de alinhar um cronograma.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Escopo do Projeto</a:t>
            </a:r>
            <a:endParaRPr b="1"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Nesta parte, definimos o que o projeto deve contemplar e, principalmente, o que </a:t>
            </a:r>
            <a:r>
              <a:rPr b="1" lang="en-US"/>
              <a:t>não</a:t>
            </a:r>
            <a:r>
              <a:rPr lang="en-US"/>
              <a:t> deve contemplar.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Isso ajuda a evitar o desenvolvimento de um projeto que seja mal definido, ou que gere um escopo muito inflado. O que isso pode gerar?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Custos adicionais.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Tarefas adicionais desnecessárias.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Atrasos no projeto.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2024-02-26T12:26:23Z</dcterms:created>
  <dc:creator>Thiago Medeiros</dc:creator>
</cp:coreProperties>
</file>