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a0697625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a0697625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a0697625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a0697625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a0697625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a0697625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a0697625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a0697625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a0697625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a0697625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a0697625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a0697625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a0697625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a0697625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a0697625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a0697625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a0697625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a0697625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a0697625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4a0697625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a069762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a069762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a0697625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a0697625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a0697625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4a0697625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a0697625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4a0697625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a069762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a069762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a069762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a069762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a0697625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a0697625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a0697625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a0697625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a0697625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a0697625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a0697625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a0697625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a0697625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a0697625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oloclub.github.io/cnn-explainer/#article-convolu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Neurais Convolucionais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2510"/>
              <a:t>Parte I - Uma breve introdução</a:t>
            </a:r>
            <a:endParaRPr sz="290"/>
          </a:p>
        </p:txBody>
      </p:sp>
      <p:sp>
        <p:nvSpPr>
          <p:cNvPr id="56" name="Google Shape;56;p13"/>
          <p:cNvSpPr txBox="1"/>
          <p:nvPr/>
        </p:nvSpPr>
        <p:spPr>
          <a:xfrm>
            <a:off x="326700" y="4377600"/>
            <a:ext cx="849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</a:rPr>
              <a:t>Slides inspirados de https://ubc-mds.github.io/DSCI_572_sup-learn-2/lectures/06_cnns-pt1.html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364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 se agora tratarmos esse neurônio para lidar apenas com a localidade da imagem? 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684" y="1017725"/>
            <a:ext cx="5186314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364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 se agora tratarmos esse neurônio para lidar apenas com a localidade da imagem? 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684" y="1017725"/>
            <a:ext cx="5186314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 se alterarmos a estrutura da representação para 2D? 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7397"/>
            <a:ext cx="9144000" cy="3136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 se esses pesos agora fossem identificados como valores de um filtro?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07441"/>
            <a:ext cx="9144000" cy="2836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364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 se esse mesmo filtro (pesos) fosse compartilhado?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684" y="1017725"/>
            <a:ext cx="5186314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 se alterarmos a estrutura da representação para 2D? 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7397"/>
            <a:ext cx="9144000" cy="3136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Este é o início de Redes Neurais Convolucionais… mais interessante: podemos, em uma mesma camada, ter mais de um filtro a ser utilizado.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613" y="2086075"/>
            <a:ext cx="6220774" cy="290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285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 a imagem pode ter quantos canais quisermos…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265" y="1152475"/>
            <a:ext cx="565416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513" y="152400"/>
            <a:ext cx="67117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05" y="0"/>
            <a:ext cx="88403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área de visão computacional com Deep Learning está presente em mais momentos do que você imagina.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Como o Google Photos reconhece quem é você? Ou o que é o gatinho?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Último ingrediente: Pooling</a:t>
            </a:r>
            <a:endParaRPr b="1"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ideia é reduzir a dimensionalidade da imagem transformada, a medida que os filtros sejam aplicados.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Reduz a complexidade computacional.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Melhora o foco do modelo em informações mais “agregadas”.</a:t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050" y="1336675"/>
            <a:ext cx="39052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7050"/>
            <a:ext cx="8839199" cy="3382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Vamos dar uma olhada mais a fundo sobre essa aplicação. Vamos entrar no link a seguir </a:t>
            </a:r>
            <a:r>
              <a:rPr lang="pt-BR" sz="1100" u="sng">
                <a:solidFill>
                  <a:schemeClr val="hlink"/>
                </a:solidFill>
                <a:hlinkClick r:id="rId3"/>
              </a:rPr>
              <a:t>CNN Explainer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Como o carro da Tesla consegue dirigir de forma autônoma sem outros sensores de posição, como o LIDAR?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Nesta etapa inicial, estaremos interessados em observar a área de Deep Learning + Visão Computacional na tarefa de </a:t>
            </a:r>
            <a:r>
              <a:rPr b="1" lang="pt-BR"/>
              <a:t>classificação de imagens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Isto é, definir qual objeto (dentre as classes definidas) está presente na imagem.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 tarefa não é muito fácil… uma mesma imagem pode estar em condições diferentes: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Foco da imagem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Tamanho do objeto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Iluminação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108" y="152400"/>
            <a:ext cx="68625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38" y="1896113"/>
            <a:ext cx="77057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38" y="1896113"/>
            <a:ext cx="7705725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/>
          <p:nvPr/>
        </p:nvSpPr>
        <p:spPr>
          <a:xfrm>
            <a:off x="5893850" y="2873750"/>
            <a:ext cx="2531100" cy="1590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404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Imagine que a gente vá usar uma rede do tipo MLP para classificação de imagens.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Um jeito que conseguiríamos rodar é “vetorizando” a imagem para o uso da rede.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Qual o problema com essa abordagem?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921" y="1356600"/>
            <a:ext cx="4471376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