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806A-609E-EEFB-21C7-31126BD8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AD61-07C6-8247-157D-44B0DA72D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9FAC-E877-99F3-808B-7574EF29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F008-1A98-069F-212F-1D297B1B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6622-081B-C099-1175-18F43174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FD62-13DA-4D75-F953-FFF50715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62B98-E8DD-5234-044F-C8CE6369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C374-66BA-42CB-A560-1EE29A33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BF01-BFB4-212D-8611-C679F13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ED55-0B0D-7B7F-9D5D-3A01A633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1FBEE-8EA1-EA60-234F-66C7AF132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1B9A6-EF70-A326-A4B0-BF166CC5A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66C8-13E1-38E7-D3F9-69C5D98A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DF17-6094-F7AA-CAD7-0530190D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FD94-8FD9-37EE-D854-8B22E4A5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8F92-816C-D8C0-E997-DA61C9AB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B599-BAD8-AF2B-9CF1-1592AF46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0F1F-0888-DA36-44C3-0A633798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E960-704A-3903-D1AC-14CC850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4932-8F56-A86C-6927-0A486D1F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DE77-5509-53F6-5CA2-29F3D8B7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985A-1D4F-C80A-83F7-C9D0A59F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7295-93ED-F570-69C4-94B41CC5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A4EC-02BB-DFB6-5049-8C8E6EF1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C368-6248-E714-455F-1F2A531A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216A-1EEC-4924-7A83-9F303276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044D-5D5C-1B36-60C1-EC0AC2046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61AB5-7C42-B626-CF7C-B89E6AC88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0514A-5679-FEA2-958F-245AEA98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FEEB-4B29-65BA-B941-196409B6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0C23-38E3-3C60-E134-A32FD2FA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36CF-C114-D0AA-B5B1-8092E6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81BAE-8E5D-E991-9C37-591A3402E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8DE3-3DA5-1D8A-1EA3-C48D1390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14DFD-DD58-3FFC-3871-A28F22B2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3D638-45AC-E2AE-59F2-095D1521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A9DB3-88C2-9691-9005-A99AAAD8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D6C02-D810-E978-0CAF-6114FA8B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D0FDB-2D4D-0B9A-0F08-538C085A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9655-A7F1-BFBF-240E-80736E6C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C52DE-EF4E-B09C-873A-6251638E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F4E8-5FAA-4DA1-CC69-14040B8A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3D82-2637-63BF-9B00-AEFFF61F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CC4FD-35C5-90E8-9EEC-7E57E66D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9CEF-FA11-5244-788E-E802C48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957DA-4DD0-44E4-DCF9-4EE812A8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56DC-D351-5733-4EA6-B9C25C4D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B0E4-1136-124A-1B91-23C8B45B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FD2E-EB1A-BAAA-CDEB-437B149F8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7341-79DC-3F52-2563-8567C211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41392-771B-D35E-EE28-58184D8C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9229-66D7-3F74-4CBE-7B86EF6B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8850-9A8B-C7BB-29BF-F8B0624E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1E5AA-4EC0-77C1-8DA9-95C632E71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7914B-AF3C-F6A9-CAAA-990E1256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4906-B7B7-CF4E-0FCE-17306B0F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F082-E04A-ADFC-240E-27229CD3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C1BF-1D9F-8B3A-1D61-8CB78E30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60EF3-EC4A-CF9F-9097-4CCDCC38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97DB-1756-2578-A536-C664ED67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ADA8-C20B-0BD2-1297-4B90AA741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CBC7A-5F93-464B-B31C-023402C4DCB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79B13-9816-C543-23B0-F0291964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5569-D8E7-18FA-4BCF-17A3FDC69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BA10B-96B9-4920-8A08-6CC64BD1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4B15-1285-85B4-D346-2E3D1484A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Modelos</a:t>
            </a:r>
            <a:r>
              <a:rPr lang="en-US" b="1" dirty="0"/>
              <a:t> Pré-</a:t>
            </a:r>
            <a:r>
              <a:rPr lang="en-US" b="1" dirty="0" err="1"/>
              <a:t>treinados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82939-1188-B8CE-B6D1-43F2712C8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2DC5-B93F-8ECC-4220-A37FF29E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D0F1-8F4E-0977-C70E-19CF2643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aprendemos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e </a:t>
            </a:r>
            <a:r>
              <a:rPr lang="en-US" dirty="0" err="1"/>
              <a:t>blocos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vem</a:t>
            </a:r>
            <a:r>
              <a:rPr lang="en-US" dirty="0"/>
              <a:t> com um </a:t>
            </a:r>
            <a:r>
              <a:rPr lang="en-US" dirty="0" err="1"/>
              <a:t>custo</a:t>
            </a:r>
            <a:r>
              <a:rPr lang="en-US" dirty="0"/>
              <a:t>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Necessário</a:t>
            </a:r>
            <a:r>
              <a:rPr lang="en-US" b="1" dirty="0"/>
              <a:t> um volume alto de dados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14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45AD-4C62-4254-2282-F6F6D11D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A3A2-F8E4-B2D5-FB4D-3FA2414B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 </a:t>
            </a:r>
            <a:r>
              <a:rPr lang="en-US" dirty="0" err="1"/>
              <a:t>vida</a:t>
            </a:r>
            <a:r>
              <a:rPr lang="en-US" dirty="0"/>
              <a:t> real, </a:t>
            </a: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teremos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tão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de dados </a:t>
            </a:r>
            <a:r>
              <a:rPr lang="en-US" dirty="0" err="1"/>
              <a:t>rotulados</a:t>
            </a:r>
            <a:r>
              <a:rPr lang="en-US" dirty="0"/>
              <a:t> para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proibitivo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destes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? </a:t>
            </a:r>
            <a:r>
              <a:rPr lang="en-US" b="1" dirty="0" err="1"/>
              <a:t>Não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825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4E35-3B7B-C0AE-9B24-2C6104FD6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FFFA-FBE3-55E0-0579-E862F506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1EA1-21DF-3AFF-E54C-691FB3762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Lembra</a:t>
            </a:r>
            <a:r>
              <a:rPr lang="en-US" dirty="0"/>
              <a:t> que </a:t>
            </a:r>
            <a:r>
              <a:rPr lang="en-US" dirty="0" err="1"/>
              <a:t>falamos</a:t>
            </a:r>
            <a:r>
              <a:rPr lang="en-US" dirty="0"/>
              <a:t> que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camadas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</a:t>
            </a:r>
            <a:r>
              <a:rPr lang="en-US" dirty="0" err="1"/>
              <a:t>chamamos</a:t>
            </a:r>
            <a:r>
              <a:rPr lang="en-US" dirty="0"/>
              <a:t> de </a:t>
            </a:r>
            <a:r>
              <a:rPr lang="en-US" b="1" dirty="0"/>
              <a:t>Feature Extractor</a:t>
            </a:r>
            <a:r>
              <a:rPr lang="en-US" dirty="0"/>
              <a:t>. E se esses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aprendidos</a:t>
            </a:r>
            <a:r>
              <a:rPr lang="en-US" dirty="0"/>
              <a:t> </a:t>
            </a:r>
            <a:r>
              <a:rPr lang="en-US" dirty="0" err="1"/>
              <a:t>fossem</a:t>
            </a:r>
            <a:r>
              <a:rPr lang="en-US" dirty="0"/>
              <a:t> </a:t>
            </a:r>
            <a:r>
              <a:rPr lang="en-US" dirty="0" err="1"/>
              <a:t>úteis</a:t>
            </a:r>
            <a:r>
              <a:rPr lang="en-US" dirty="0"/>
              <a:t> para outros </a:t>
            </a:r>
            <a:r>
              <a:rPr lang="en-US" dirty="0" err="1"/>
              <a:t>problemas</a:t>
            </a:r>
            <a:r>
              <a:rPr lang="en-US" dirty="0"/>
              <a:t>? </a:t>
            </a:r>
          </a:p>
        </p:txBody>
      </p:sp>
      <p:pic>
        <p:nvPicPr>
          <p:cNvPr id="1026" name="Picture 2" descr="Unleashing the Power of Transfer Learning in Artificial Intelligence | by  Amad | Medium">
            <a:extLst>
              <a:ext uri="{FF2B5EF4-FFF2-40B4-BE49-F238E27FC236}">
                <a16:creationId xmlns:a16="http://schemas.microsoft.com/office/drawing/2014/main" id="{F6B312B8-54F1-A489-D43C-F477A0944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39"/>
          <a:stretch/>
        </p:blipFill>
        <p:spPr bwMode="auto">
          <a:xfrm>
            <a:off x="2430260" y="3164382"/>
            <a:ext cx="7331479" cy="2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4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F5DB4-151E-5F20-4B92-498369D0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90F-2B33-2987-5070-A4646A5D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38AB-0948-2C6A-DB17-C5EEF536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cenário</a:t>
            </a:r>
            <a:r>
              <a:rPr lang="en-US" dirty="0"/>
              <a:t> que </a:t>
            </a:r>
            <a:r>
              <a:rPr lang="en-US" dirty="0" err="1"/>
              <a:t>vemos</a:t>
            </a:r>
            <a:r>
              <a:rPr lang="en-US" dirty="0"/>
              <a:t> o que é </a:t>
            </a:r>
            <a:r>
              <a:rPr lang="en-US" b="1" dirty="0"/>
              <a:t>Transfer Learning</a:t>
            </a:r>
            <a:r>
              <a:rPr lang="en-US" dirty="0"/>
              <a:t>. A </a:t>
            </a:r>
            <a:r>
              <a:rPr lang="en-US" dirty="0" err="1"/>
              <a:t>ideia</a:t>
            </a:r>
            <a:r>
              <a:rPr lang="en-US" dirty="0"/>
              <a:t> é </a:t>
            </a:r>
            <a:r>
              <a:rPr lang="en-US" dirty="0" err="1"/>
              <a:t>transferir</a:t>
            </a:r>
            <a:r>
              <a:rPr lang="en-US" dirty="0"/>
              <a:t> o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um </a:t>
            </a:r>
            <a:r>
              <a:rPr lang="en-US" dirty="0" err="1"/>
              <a:t>problema</a:t>
            </a:r>
            <a:r>
              <a:rPr lang="en-US" dirty="0"/>
              <a:t> para outro.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Unleashing the Power of Transfer Learning in Artificial Intelligence | by  Amad | Medium">
            <a:extLst>
              <a:ext uri="{FF2B5EF4-FFF2-40B4-BE49-F238E27FC236}">
                <a16:creationId xmlns:a16="http://schemas.microsoft.com/office/drawing/2014/main" id="{1A026950-4779-9E49-C41C-779375AA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50" y="3134236"/>
            <a:ext cx="5365820" cy="372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8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C5F18-60AE-682C-3003-3E29BD26B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534F-4115-EA2F-64B5-0F9C8220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761C-FD21-7F64-EBC4-116EE1E8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se considerer no Transfer Learning: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 Feature Extractor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treinado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(freezing layers).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Necessariamente</a:t>
            </a:r>
            <a:r>
              <a:rPr lang="en-US" dirty="0"/>
              <a:t> o </a:t>
            </a:r>
            <a:r>
              <a:rPr lang="en-US" b="1" dirty="0"/>
              <a:t>Classification Head</a:t>
            </a:r>
            <a:r>
              <a:rPr lang="en-US" dirty="0"/>
              <a:t> (i.e., a MLP que </a:t>
            </a:r>
            <a:r>
              <a:rPr lang="en-US" dirty="0" err="1"/>
              <a:t>faz</a:t>
            </a:r>
            <a:r>
              <a:rPr lang="en-US" dirty="0"/>
              <a:t> a </a:t>
            </a:r>
            <a:r>
              <a:rPr lang="en-US" dirty="0" err="1"/>
              <a:t>classificação</a:t>
            </a:r>
            <a:r>
              <a:rPr lang="en-US" dirty="0"/>
              <a:t>) </a:t>
            </a:r>
            <a:r>
              <a:rPr lang="en-US" dirty="0" err="1"/>
              <a:t>precisa</a:t>
            </a:r>
            <a:r>
              <a:rPr lang="en-US" dirty="0"/>
              <a:t> ser </a:t>
            </a:r>
            <a:r>
              <a:rPr lang="en-US" dirty="0" err="1"/>
              <a:t>diferente</a:t>
            </a:r>
            <a:r>
              <a:rPr lang="en-US" dirty="0"/>
              <a:t> e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treinado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496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317F5-CB95-BDDC-D3A5-502B6732F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7AA9-F518-69BA-3098-F38C4CA2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E3E7-FC01-F20F-2BEB-93C6ABFA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se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transferência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. Neste 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apresentaremos</a:t>
            </a:r>
            <a:r>
              <a:rPr lang="en-US" dirty="0"/>
              <a:t> o </a:t>
            </a:r>
            <a:r>
              <a:rPr lang="en-US" b="1" dirty="0"/>
              <a:t>fine-tuning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conceito</a:t>
            </a:r>
            <a:r>
              <a:rPr lang="en-US" dirty="0"/>
              <a:t> é </a:t>
            </a:r>
            <a:r>
              <a:rPr lang="en-US" dirty="0" err="1"/>
              <a:t>bem</a:t>
            </a:r>
            <a:r>
              <a:rPr lang="en-US" dirty="0"/>
              <a:t> simples: </a:t>
            </a:r>
            <a:r>
              <a:rPr lang="en-US" dirty="0" err="1"/>
              <a:t>aproveitamos</a:t>
            </a:r>
            <a:r>
              <a:rPr lang="en-US" dirty="0"/>
              <a:t> o Feature Extractor </a:t>
            </a:r>
            <a:r>
              <a:rPr lang="en-US" dirty="0" err="1"/>
              <a:t>pré-treinado</a:t>
            </a:r>
            <a:r>
              <a:rPr lang="en-US" dirty="0"/>
              <a:t> e </a:t>
            </a:r>
            <a:r>
              <a:rPr lang="en-US" dirty="0" err="1"/>
              <a:t>incluímos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camadas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classificação</a:t>
            </a:r>
            <a:r>
              <a:rPr lang="en-US" dirty="0"/>
              <a:t>.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camadas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)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treinadas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100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F278-0B65-E6F7-AE00-5EE8CEED4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551C-D3DA-624D-46DB-322F9924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16BE-DE1D-6245-4D79-8E164D2A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algumras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no </a:t>
            </a:r>
            <a:r>
              <a:rPr lang="en-US" dirty="0" err="1"/>
              <a:t>treinamento</a:t>
            </a:r>
            <a:r>
              <a:rPr lang="en-US" dirty="0"/>
              <a:t> que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respeitadas</a:t>
            </a:r>
            <a:r>
              <a:rPr lang="en-US" dirty="0"/>
              <a:t> (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aula).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 a </a:t>
            </a:r>
            <a:r>
              <a:rPr lang="en-US" dirty="0" err="1"/>
              <a:t>ideia</a:t>
            </a:r>
            <a:r>
              <a:rPr lang="en-US" dirty="0"/>
              <a:t> é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pré-treinados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tão</a:t>
            </a:r>
            <a:r>
              <a:rPr lang="en-US" dirty="0"/>
              <a:t> </a:t>
            </a:r>
            <a:r>
              <a:rPr lang="en-US" dirty="0" err="1"/>
              <a:t>alterados</a:t>
            </a:r>
            <a:r>
              <a:rPr lang="en-US" dirty="0"/>
              <a:t> a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descaracterizar</a:t>
            </a:r>
            <a:r>
              <a:rPr lang="en-US" dirty="0"/>
              <a:t> o backbone. </a:t>
            </a:r>
          </a:p>
        </p:txBody>
      </p:sp>
    </p:spTree>
    <p:extLst>
      <p:ext uri="{BB962C8B-B14F-4D97-AF65-F5344CB8AC3E}">
        <p14:creationId xmlns:p14="http://schemas.microsoft.com/office/powerpoint/2010/main" val="207115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Modelos Pré-treinados</vt:lpstr>
      <vt:lpstr>PowerPoint Presentation</vt:lpstr>
      <vt:lpstr>PowerPoint Presentation</vt:lpstr>
      <vt:lpstr>PowerPoint Presentation</vt:lpstr>
      <vt:lpstr>Transfer Learning</vt:lpstr>
      <vt:lpstr>Transfer Learning</vt:lpstr>
      <vt:lpstr>Transfer Learning</vt:lpstr>
      <vt:lpstr>Transfer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Medeiros</dc:creator>
  <cp:lastModifiedBy>Thiago Medeiros</cp:lastModifiedBy>
  <cp:revision>1</cp:revision>
  <dcterms:created xsi:type="dcterms:W3CDTF">2025-05-13T23:47:11Z</dcterms:created>
  <dcterms:modified xsi:type="dcterms:W3CDTF">2025-05-14T00:25:03Z</dcterms:modified>
</cp:coreProperties>
</file>