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Asim" userId="8c71afe1b53c419a" providerId="LiveId" clId="{7C549C6D-9357-4A87-BD7C-9E2DFAAB2C7E}"/>
    <pc:docChg chg="custSel modSld">
      <pc:chgData name="Muhammad Asim" userId="8c71afe1b53c419a" providerId="LiveId" clId="{7C549C6D-9357-4A87-BD7C-9E2DFAAB2C7E}" dt="2017-09-03T13:25:20.730" v="455" actId="404"/>
      <pc:docMkLst>
        <pc:docMk/>
      </pc:docMkLst>
      <pc:sldChg chg="addSp delSp modSp">
        <pc:chgData name="Muhammad Asim" userId="8c71afe1b53c419a" providerId="LiveId" clId="{7C549C6D-9357-4A87-BD7C-9E2DFAAB2C7E}" dt="2017-09-03T13:25:20.730" v="455" actId="404"/>
        <pc:sldMkLst>
          <pc:docMk/>
          <pc:sldMk cId="113114348" sldId="257"/>
        </pc:sldMkLst>
        <pc:spChg chg="mod">
          <ac:chgData name="Muhammad Asim" userId="8c71afe1b53c419a" providerId="LiveId" clId="{7C549C6D-9357-4A87-BD7C-9E2DFAAB2C7E}" dt="2017-09-03T13:17:42.287" v="159" actId="20577"/>
          <ac:spMkLst>
            <pc:docMk/>
            <pc:sldMk cId="113114348" sldId="257"/>
            <ac:spMk id="2" creationId="{00000000-0000-0000-0000-000000000000}"/>
          </ac:spMkLst>
        </pc:spChg>
        <pc:spChg chg="mod">
          <ac:chgData name="Muhammad Asim" userId="8c71afe1b53c419a" providerId="LiveId" clId="{7C549C6D-9357-4A87-BD7C-9E2DFAAB2C7E}" dt="2017-09-03T13:25:20.730" v="455" actId="404"/>
          <ac:spMkLst>
            <pc:docMk/>
            <pc:sldMk cId="113114348" sldId="257"/>
            <ac:spMk id="3" creationId="{436570F4-2E05-4624-B246-C7711B248B20}"/>
          </ac:spMkLst>
        </pc:spChg>
        <pc:spChg chg="mod">
          <ac:chgData name="Muhammad Asim" userId="8c71afe1b53c419a" providerId="LiveId" clId="{7C549C6D-9357-4A87-BD7C-9E2DFAAB2C7E}" dt="2017-09-03T13:16:46.609" v="126" actId="20577"/>
          <ac:spMkLst>
            <pc:docMk/>
            <pc:sldMk cId="113114348" sldId="257"/>
            <ac:spMk id="5" creationId="{00000000-0000-0000-0000-000000000000}"/>
          </ac:spMkLst>
        </pc:spChg>
        <pc:spChg chg="mod">
          <ac:chgData name="Muhammad Asim" userId="8c71afe1b53c419a" providerId="LiveId" clId="{7C549C6D-9357-4A87-BD7C-9E2DFAAB2C7E}" dt="2017-09-03T13:24:50.662" v="448" actId="1035"/>
          <ac:spMkLst>
            <pc:docMk/>
            <pc:sldMk cId="113114348" sldId="257"/>
            <ac:spMk id="8" creationId="{00000000-0000-0000-0000-000000000000}"/>
          </ac:spMkLst>
        </pc:spChg>
        <pc:spChg chg="mod">
          <ac:chgData name="Muhammad Asim" userId="8c71afe1b53c419a" providerId="LiveId" clId="{7C549C6D-9357-4A87-BD7C-9E2DFAAB2C7E}" dt="2017-09-03T13:22:31.483" v="332" actId="14100"/>
          <ac:spMkLst>
            <pc:docMk/>
            <pc:sldMk cId="113114348" sldId="257"/>
            <ac:spMk id="9" creationId="{00000000-0000-0000-0000-000000000000}"/>
          </ac:spMkLst>
        </pc:spChg>
        <pc:spChg chg="mod">
          <ac:chgData name="Muhammad Asim" userId="8c71afe1b53c419a" providerId="LiveId" clId="{7C549C6D-9357-4A87-BD7C-9E2DFAAB2C7E}" dt="2017-09-03T13:22:31.483" v="332" actId="14100"/>
          <ac:spMkLst>
            <pc:docMk/>
            <pc:sldMk cId="113114348" sldId="257"/>
            <ac:spMk id="10" creationId="{00000000-0000-0000-0000-000000000000}"/>
          </ac:spMkLst>
        </pc:spChg>
        <pc:spChg chg="mod">
          <ac:chgData name="Muhammad Asim" userId="8c71afe1b53c419a" providerId="LiveId" clId="{7C549C6D-9357-4A87-BD7C-9E2DFAAB2C7E}" dt="2017-09-03T13:22:31.483" v="332" actId="14100"/>
          <ac:spMkLst>
            <pc:docMk/>
            <pc:sldMk cId="113114348" sldId="257"/>
            <ac:spMk id="12" creationId="{00000000-0000-0000-0000-000000000000}"/>
          </ac:spMkLst>
        </pc:spChg>
        <pc:spChg chg="mod">
          <ac:chgData name="Muhammad Asim" userId="8c71afe1b53c419a" providerId="LiveId" clId="{7C549C6D-9357-4A87-BD7C-9E2DFAAB2C7E}" dt="2017-09-03T13:22:31.483" v="332" actId="14100"/>
          <ac:spMkLst>
            <pc:docMk/>
            <pc:sldMk cId="113114348" sldId="257"/>
            <ac:spMk id="13" creationId="{00000000-0000-0000-0000-000000000000}"/>
          </ac:spMkLst>
        </pc:spChg>
        <pc:spChg chg="mod">
          <ac:chgData name="Muhammad Asim" userId="8c71afe1b53c419a" providerId="LiveId" clId="{7C549C6D-9357-4A87-BD7C-9E2DFAAB2C7E}" dt="2017-09-03T13:24:53.748" v="449" actId="1035"/>
          <ac:spMkLst>
            <pc:docMk/>
            <pc:sldMk cId="113114348" sldId="257"/>
            <ac:spMk id="14" creationId="{00000000-0000-0000-0000-000000000000}"/>
          </ac:spMkLst>
        </pc:spChg>
        <pc:spChg chg="mod">
          <ac:chgData name="Muhammad Asim" userId="8c71afe1b53c419a" providerId="LiveId" clId="{7C549C6D-9357-4A87-BD7C-9E2DFAAB2C7E}" dt="2017-09-03T13:22:31.483" v="332" actId="14100"/>
          <ac:spMkLst>
            <pc:docMk/>
            <pc:sldMk cId="113114348" sldId="257"/>
            <ac:spMk id="15" creationId="{00000000-0000-0000-0000-000000000000}"/>
          </ac:spMkLst>
        </pc:spChg>
        <pc:spChg chg="mod">
          <ac:chgData name="Muhammad Asim" userId="8c71afe1b53c419a" providerId="LiveId" clId="{7C549C6D-9357-4A87-BD7C-9E2DFAAB2C7E}" dt="2017-09-03T13:09:05.954" v="8" actId="1076"/>
          <ac:spMkLst>
            <pc:docMk/>
            <pc:sldMk cId="113114348" sldId="257"/>
            <ac:spMk id="17" creationId="{00000000-0000-0000-0000-000000000000}"/>
          </ac:spMkLst>
        </pc:spChg>
        <pc:spChg chg="add del mod">
          <ac:chgData name="Muhammad Asim" userId="8c71afe1b53c419a" providerId="LiveId" clId="{7C549C6D-9357-4A87-BD7C-9E2DFAAB2C7E}" dt="2017-09-03T13:17:09.881" v="136" actId="478"/>
          <ac:spMkLst>
            <pc:docMk/>
            <pc:sldMk cId="113114348" sldId="257"/>
            <ac:spMk id="20" creationId="{D9925533-8D68-4BF4-A379-4260D23F9DE5}"/>
          </ac:spMkLst>
        </pc:spChg>
        <pc:spChg chg="mod">
          <ac:chgData name="Muhammad Asim" userId="8c71afe1b53c419a" providerId="LiveId" clId="{7C549C6D-9357-4A87-BD7C-9E2DFAAB2C7E}" dt="2017-09-03T13:17:18.034" v="147" actId="1037"/>
          <ac:spMkLst>
            <pc:docMk/>
            <pc:sldMk cId="113114348" sldId="257"/>
            <ac:spMk id="30" creationId="{00000000-0000-0000-0000-000000000000}"/>
          </ac:spMkLst>
        </pc:spChg>
        <pc:spChg chg="ord">
          <ac:chgData name="Muhammad Asim" userId="8c71afe1b53c419a" providerId="LiveId" clId="{7C549C6D-9357-4A87-BD7C-9E2DFAAB2C7E}" dt="2017-09-03T13:12:23.954" v="50" actId="166"/>
          <ac:spMkLst>
            <pc:docMk/>
            <pc:sldMk cId="113114348" sldId="257"/>
            <ac:spMk id="31" creationId="{00000000-0000-0000-0000-000000000000}"/>
          </ac:spMkLst>
        </pc:spChg>
        <pc:spChg chg="add mod">
          <ac:chgData name="Muhammad Asim" userId="8c71afe1b53c419a" providerId="LiveId" clId="{7C549C6D-9357-4A87-BD7C-9E2DFAAB2C7E}" dt="2017-09-03T13:23:06.445" v="345" actId="20577"/>
          <ac:spMkLst>
            <pc:docMk/>
            <pc:sldMk cId="113114348" sldId="257"/>
            <ac:spMk id="32" creationId="{3ED5A7EA-4E37-4647-9BA7-A6B85EFD7A47}"/>
          </ac:spMkLst>
        </pc:spChg>
        <pc:spChg chg="add mod">
          <ac:chgData name="Muhammad Asim" userId="8c71afe1b53c419a" providerId="LiveId" clId="{7C549C6D-9357-4A87-BD7C-9E2DFAAB2C7E}" dt="2017-09-03T13:24:19.650" v="447" actId="20577"/>
          <ac:spMkLst>
            <pc:docMk/>
            <pc:sldMk cId="113114348" sldId="257"/>
            <ac:spMk id="34" creationId="{ED94C14B-EF4D-44D0-91CD-9F9726ED021C}"/>
          </ac:spMkLst>
        </pc:spChg>
        <pc:spChg chg="mod">
          <ac:chgData name="Muhammad Asim" userId="8c71afe1b53c419a" providerId="LiveId" clId="{7C549C6D-9357-4A87-BD7C-9E2DFAAB2C7E}" dt="2017-09-03T13:19:29.901" v="160" actId="14100"/>
          <ac:spMkLst>
            <pc:docMk/>
            <pc:sldMk cId="113114348" sldId="257"/>
            <ac:spMk id="58" creationId="{00000000-0000-0000-0000-000000000000}"/>
          </ac:spMkLst>
        </pc:spChg>
        <pc:spChg chg="mod">
          <ac:chgData name="Muhammad Asim" userId="8c71afe1b53c419a" providerId="LiveId" clId="{7C549C6D-9357-4A87-BD7C-9E2DFAAB2C7E}" dt="2017-09-03T13:08:57.070" v="7" actId="1037"/>
          <ac:spMkLst>
            <pc:docMk/>
            <pc:sldMk cId="113114348" sldId="257"/>
            <ac:spMk id="63" creationId="{00000000-0000-0000-0000-000000000000}"/>
          </ac:spMkLst>
        </pc:spChg>
        <pc:spChg chg="mod">
          <ac:chgData name="Muhammad Asim" userId="8c71afe1b53c419a" providerId="LiveId" clId="{7C549C6D-9357-4A87-BD7C-9E2DFAAB2C7E}" dt="2017-09-03T13:13:48.171" v="85" actId="14100"/>
          <ac:spMkLst>
            <pc:docMk/>
            <pc:sldMk cId="113114348" sldId="257"/>
            <ac:spMk id="65" creationId="{00000000-0000-0000-0000-000000000000}"/>
          </ac:spMkLst>
        </pc:spChg>
        <pc:picChg chg="add mod">
          <ac:chgData name="Muhammad Asim" userId="8c71afe1b53c419a" providerId="LiveId" clId="{7C549C6D-9357-4A87-BD7C-9E2DFAAB2C7E}" dt="2017-09-03T13:23:31.767" v="347" actId="1076"/>
          <ac:picMkLst>
            <pc:docMk/>
            <pc:sldMk cId="113114348" sldId="257"/>
            <ac:picMk id="33" creationId="{2488B83F-A9A7-45C3-B07B-F2F1DCE46CD5}"/>
          </ac:picMkLst>
        </pc:picChg>
        <pc:cxnChg chg="add mod">
          <ac:chgData name="Muhammad Asim" userId="8c71afe1b53c419a" providerId="LiveId" clId="{7C549C6D-9357-4A87-BD7C-9E2DFAAB2C7E}" dt="2017-09-03T13:25:14.915" v="451" actId="14100"/>
          <ac:cxnSpMkLst>
            <pc:docMk/>
            <pc:sldMk cId="113114348" sldId="257"/>
            <ac:cxnSpMk id="6" creationId="{DEC2385F-1943-4A04-A0FF-C6DAFFEB8136}"/>
          </ac:cxnSpMkLst>
        </pc:cxnChg>
        <pc:cxnChg chg="add mod">
          <ac:chgData name="Muhammad Asim" userId="8c71afe1b53c419a" providerId="LiveId" clId="{7C549C6D-9357-4A87-BD7C-9E2DFAAB2C7E}" dt="2017-09-03T13:19:29.901" v="160" actId="14100"/>
          <ac:cxnSpMkLst>
            <pc:docMk/>
            <pc:sldMk cId="113114348" sldId="257"/>
            <ac:cxnSpMk id="11" creationId="{D4D1969A-A3A8-4BF6-AFDA-80257F4AD21D}"/>
          </ac:cxnSpMkLst>
        </pc:cxnChg>
        <pc:cxnChg chg="add mod">
          <ac:chgData name="Muhammad Asim" userId="8c71afe1b53c419a" providerId="LiveId" clId="{7C549C6D-9357-4A87-BD7C-9E2DFAAB2C7E}" dt="2017-09-03T13:17:18.034" v="147" actId="1037"/>
          <ac:cxnSpMkLst>
            <pc:docMk/>
            <pc:sldMk cId="113114348" sldId="257"/>
            <ac:cxnSpMk id="18" creationId="{280CC5D3-4DC8-4772-B481-9EFE69FBAC2F}"/>
          </ac:cxnSpMkLst>
        </pc:cxnChg>
        <pc:cxnChg chg="mod">
          <ac:chgData name="Muhammad Asim" userId="8c71afe1b53c419a" providerId="LiveId" clId="{7C549C6D-9357-4A87-BD7C-9E2DFAAB2C7E}" dt="2017-09-03T13:17:18.034" v="147" actId="1037"/>
          <ac:cxnSpMkLst>
            <pc:docMk/>
            <pc:sldMk cId="113114348" sldId="257"/>
            <ac:cxnSpMk id="72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D2FB5-6E5A-44AA-B118-143F57E34669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EB029-FCD9-48C3-8B9D-3C21552A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19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766A5-23BE-486B-8B47-7ACE1FD79A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91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93328-722B-49F0-8419-DE0A71D102C4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351C-4911-4470-8ADC-78DF4BEE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28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93328-722B-49F0-8419-DE0A71D102C4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351C-4911-4470-8ADC-78DF4BEE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9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93328-722B-49F0-8419-DE0A71D102C4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351C-4911-4470-8ADC-78DF4BEE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41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2 Title, Subtitle and 2Col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" y="365760"/>
            <a:ext cx="11216640" cy="487680"/>
          </a:xfrm>
        </p:spPr>
        <p:txBody>
          <a:bodyPr/>
          <a:lstStyle>
            <a:lvl1pPr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" y="1905000"/>
            <a:ext cx="5486400" cy="4251960"/>
          </a:xfrm>
        </p:spPr>
        <p:txBody>
          <a:bodyPr/>
          <a:lstStyle>
            <a:lvl1pPr marL="182875" indent="-182875">
              <a:spcBef>
                <a:spcPts val="1600"/>
              </a:spcBef>
              <a:defRPr sz="2000">
                <a:solidFill>
                  <a:schemeClr val="accent1"/>
                </a:solidFill>
              </a:defRPr>
            </a:lvl1pPr>
            <a:lvl2pPr marL="365751" indent="-182875">
              <a:spcBef>
                <a:spcPts val="0"/>
              </a:spcBef>
              <a:defRPr sz="1500"/>
            </a:lvl2pPr>
            <a:lvl3pPr marL="548626" indent="-182875">
              <a:spcBef>
                <a:spcPts val="0"/>
              </a:spcBef>
              <a:defRPr sz="1500"/>
            </a:lvl3pPr>
            <a:lvl4pPr marL="731502" indent="-182875">
              <a:spcBef>
                <a:spcPts val="0"/>
              </a:spcBef>
              <a:defRPr sz="1500"/>
            </a:lvl4pPr>
            <a:lvl5pPr marL="914377" indent="-182875">
              <a:spcBef>
                <a:spcPts val="0"/>
              </a:spcBef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62E7-A03D-4838-8981-CF7E6645CA86}" type="datetime1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700"/>
            </a:lvl1pPr>
          </a:lstStyle>
          <a:p>
            <a:r>
              <a:rPr lang="en-US" dirty="0"/>
              <a:t>© 2016 Western Digital Corporation	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082C-22F7-460A-B107-A5704CF548D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3"/>
          </p:nvPr>
        </p:nvSpPr>
        <p:spPr>
          <a:xfrm>
            <a:off x="487680" y="889000"/>
            <a:ext cx="11216640" cy="487680"/>
          </a:xfrm>
        </p:spPr>
        <p:txBody>
          <a:bodyPr/>
          <a:lstStyle>
            <a:lvl1pPr marL="0" indent="0" algn="l">
              <a:buNone/>
              <a:defRPr b="1">
                <a:solidFill>
                  <a:schemeClr val="accent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217920" y="1905000"/>
            <a:ext cx="5486400" cy="42672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600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93328-722B-49F0-8419-DE0A71D102C4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351C-4911-4470-8ADC-78DF4BEE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65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93328-722B-49F0-8419-DE0A71D102C4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351C-4911-4470-8ADC-78DF4BEE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47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93328-722B-49F0-8419-DE0A71D102C4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351C-4911-4470-8ADC-78DF4BEE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76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93328-722B-49F0-8419-DE0A71D102C4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351C-4911-4470-8ADC-78DF4BEE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87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93328-722B-49F0-8419-DE0A71D102C4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351C-4911-4470-8ADC-78DF4BEE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44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93328-722B-49F0-8419-DE0A71D102C4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351C-4911-4470-8ADC-78DF4BEE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34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93328-722B-49F0-8419-DE0A71D102C4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351C-4911-4470-8ADC-78DF4BEE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93328-722B-49F0-8419-DE0A71D102C4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351C-4911-4470-8ADC-78DF4BEE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65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93328-722B-49F0-8419-DE0A71D102C4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8351C-4911-4470-8ADC-78DF4BEE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87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17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1">
            <a:extLst>
              <a:ext uri="{FF2B5EF4-FFF2-40B4-BE49-F238E27FC236}">
                <a16:creationId xmlns="" xmlns:a16="http://schemas.microsoft.com/office/drawing/2014/main" id="{3ED5A7EA-4E37-4647-9BA7-A6B85EFD7A47}"/>
              </a:ext>
            </a:extLst>
          </p:cNvPr>
          <p:cNvSpPr txBox="1">
            <a:spLocks/>
          </p:cNvSpPr>
          <p:nvPr/>
        </p:nvSpPr>
        <p:spPr bwMode="auto">
          <a:xfrm>
            <a:off x="477531" y="1862475"/>
            <a:ext cx="10972800" cy="5943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fontAlgn="base">
              <a:spcBef>
                <a:spcPct val="60000"/>
              </a:spcBef>
              <a:spcAft>
                <a:spcPct val="20000"/>
              </a:spcAft>
              <a:buClr>
                <a:srgbClr val="00588D"/>
              </a:buClr>
              <a:buSzPct val="100000"/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8000" indent="-161925" algn="l" rtl="0" fontAlgn="base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2pPr>
            <a:lvl3pPr marL="855663" indent="-173038" algn="l" rtl="0" fontAlgn="base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–"/>
              <a:defRPr sz="1400">
                <a:solidFill>
                  <a:schemeClr val="tx1"/>
                </a:solidFill>
                <a:latin typeface="+mn-lt"/>
                <a:cs typeface="+mn-cs"/>
              </a:defRPr>
            </a:lvl3pPr>
            <a:lvl4pPr marL="1146175" indent="-176213" algn="l" rtl="0" fontAlgn="base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422400" indent="-161925" algn="l" rtl="0" fontAlgn="base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5pPr>
            <a:lvl6pPr marL="18796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6pPr>
            <a:lvl7pPr marL="23368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7pPr>
            <a:lvl8pPr marL="27940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8pPr>
            <a:lvl9pPr marL="32512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</a:rPr>
              <a:t>App Server</a:t>
            </a:r>
          </a:p>
        </p:txBody>
      </p:sp>
      <p:sp>
        <p:nvSpPr>
          <p:cNvPr id="15" name="Content Placeholder 1"/>
          <p:cNvSpPr txBox="1">
            <a:spLocks/>
          </p:cNvSpPr>
          <p:nvPr/>
        </p:nvSpPr>
        <p:spPr bwMode="auto">
          <a:xfrm>
            <a:off x="477531" y="4246149"/>
            <a:ext cx="10972800" cy="5943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fontAlgn="base">
              <a:spcBef>
                <a:spcPct val="60000"/>
              </a:spcBef>
              <a:spcAft>
                <a:spcPct val="20000"/>
              </a:spcAft>
              <a:buClr>
                <a:srgbClr val="00588D"/>
              </a:buClr>
              <a:buSzPct val="100000"/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8000" indent="-161925" algn="l" rtl="0" fontAlgn="base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2pPr>
            <a:lvl3pPr marL="855663" indent="-173038" algn="l" rtl="0" fontAlgn="base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–"/>
              <a:defRPr sz="1400">
                <a:solidFill>
                  <a:schemeClr val="tx1"/>
                </a:solidFill>
                <a:latin typeface="+mn-lt"/>
                <a:cs typeface="+mn-cs"/>
              </a:defRPr>
            </a:lvl3pPr>
            <a:lvl4pPr marL="1146175" indent="-176213" algn="l" rtl="0" fontAlgn="base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422400" indent="-161925" algn="l" rtl="0" fontAlgn="base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5pPr>
            <a:lvl6pPr marL="18796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6pPr>
            <a:lvl7pPr marL="23368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7pPr>
            <a:lvl8pPr marL="27940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8pPr>
            <a:lvl9pPr marL="32512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</a:rPr>
              <a:t>O/S</a:t>
            </a:r>
          </a:p>
        </p:txBody>
      </p:sp>
      <p:sp>
        <p:nvSpPr>
          <p:cNvPr id="9" name="Content Placeholder 1"/>
          <p:cNvSpPr txBox="1">
            <a:spLocks/>
          </p:cNvSpPr>
          <p:nvPr/>
        </p:nvSpPr>
        <p:spPr bwMode="auto">
          <a:xfrm>
            <a:off x="477532" y="1265791"/>
            <a:ext cx="10972800" cy="5943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fontAlgn="base">
              <a:spcBef>
                <a:spcPct val="60000"/>
              </a:spcBef>
              <a:spcAft>
                <a:spcPct val="20000"/>
              </a:spcAft>
              <a:buClr>
                <a:srgbClr val="00588D"/>
              </a:buClr>
              <a:buSzPct val="100000"/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8000" indent="-161925" algn="l" rtl="0" fontAlgn="base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2pPr>
            <a:lvl3pPr marL="855663" indent="-173038" algn="l" rtl="0" fontAlgn="base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–"/>
              <a:defRPr sz="1400">
                <a:solidFill>
                  <a:schemeClr val="tx1"/>
                </a:solidFill>
                <a:latin typeface="+mn-lt"/>
                <a:cs typeface="+mn-cs"/>
              </a:defRPr>
            </a:lvl3pPr>
            <a:lvl4pPr marL="1146175" indent="-176213" algn="l" rtl="0" fontAlgn="base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422400" indent="-161925" algn="l" rtl="0" fontAlgn="base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5pPr>
            <a:lvl6pPr marL="18796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6pPr>
            <a:lvl7pPr marL="23368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7pPr>
            <a:lvl8pPr marL="27940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8pPr>
            <a:lvl9pPr marL="32512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</a:rPr>
              <a:t>Apps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792" y="303209"/>
            <a:ext cx="11216640" cy="487680"/>
          </a:xfrm>
        </p:spPr>
        <p:txBody>
          <a:bodyPr>
            <a:normAutofit fontScale="90000"/>
          </a:bodyPr>
          <a:lstStyle/>
          <a:p>
            <a:r>
              <a:rPr lang="en-US" dirty="0"/>
              <a:t>XLC Loader Infrastructure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Western Digital Corporation	All rights reserved (</a:t>
            </a:r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477531" y="4836293"/>
            <a:ext cx="10972800" cy="5943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fontAlgn="base">
              <a:spcBef>
                <a:spcPct val="60000"/>
              </a:spcBef>
              <a:spcAft>
                <a:spcPct val="20000"/>
              </a:spcAft>
              <a:buClr>
                <a:srgbClr val="00588D"/>
              </a:buClr>
              <a:buSzPct val="100000"/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8000" indent="-161925" algn="l" rtl="0" fontAlgn="base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2pPr>
            <a:lvl3pPr marL="855663" indent="-173038" algn="l" rtl="0" fontAlgn="base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–"/>
              <a:defRPr sz="1400">
                <a:solidFill>
                  <a:schemeClr val="tx1"/>
                </a:solidFill>
                <a:latin typeface="+mn-lt"/>
                <a:cs typeface="+mn-cs"/>
              </a:defRPr>
            </a:lvl3pPr>
            <a:lvl4pPr marL="1146175" indent="-176213" algn="l" rtl="0" fontAlgn="base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422400" indent="-161925" algn="l" rtl="0" fontAlgn="base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5pPr>
            <a:lvl6pPr marL="18796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6pPr>
            <a:lvl7pPr marL="23368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7pPr>
            <a:lvl8pPr marL="27940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8pPr>
            <a:lvl9pPr marL="32512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</a:rPr>
              <a:t>Server</a:t>
            </a:r>
          </a:p>
        </p:txBody>
      </p:sp>
      <p:sp>
        <p:nvSpPr>
          <p:cNvPr id="10" name="Content Placeholder 1"/>
          <p:cNvSpPr txBox="1">
            <a:spLocks/>
          </p:cNvSpPr>
          <p:nvPr/>
        </p:nvSpPr>
        <p:spPr bwMode="auto">
          <a:xfrm>
            <a:off x="477531" y="2455802"/>
            <a:ext cx="10972800" cy="5943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fontAlgn="base">
              <a:spcBef>
                <a:spcPct val="60000"/>
              </a:spcBef>
              <a:spcAft>
                <a:spcPct val="20000"/>
              </a:spcAft>
              <a:buClr>
                <a:srgbClr val="00588D"/>
              </a:buClr>
              <a:buSzPct val="100000"/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8000" indent="-161925" algn="l" rtl="0" fontAlgn="base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2pPr>
            <a:lvl3pPr marL="855663" indent="-173038" algn="l" rtl="0" fontAlgn="base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–"/>
              <a:defRPr sz="1400">
                <a:solidFill>
                  <a:schemeClr val="tx1"/>
                </a:solidFill>
                <a:latin typeface="+mn-lt"/>
                <a:cs typeface="+mn-cs"/>
              </a:defRPr>
            </a:lvl3pPr>
            <a:lvl4pPr marL="1146175" indent="-176213" algn="l" rtl="0" fontAlgn="base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422400" indent="-161925" algn="l" rtl="0" fontAlgn="base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5pPr>
            <a:lvl6pPr marL="18796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6pPr>
            <a:lvl7pPr marL="23368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7pPr>
            <a:lvl8pPr marL="27940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8pPr>
            <a:lvl9pPr marL="32512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</a:rPr>
              <a:t>DAL</a:t>
            </a:r>
          </a:p>
        </p:txBody>
      </p:sp>
      <p:sp>
        <p:nvSpPr>
          <p:cNvPr id="12" name="Content Placeholder 1"/>
          <p:cNvSpPr txBox="1">
            <a:spLocks/>
          </p:cNvSpPr>
          <p:nvPr/>
        </p:nvSpPr>
        <p:spPr bwMode="auto">
          <a:xfrm>
            <a:off x="477531" y="3057022"/>
            <a:ext cx="10972800" cy="5943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fontAlgn="base">
              <a:spcBef>
                <a:spcPct val="60000"/>
              </a:spcBef>
              <a:spcAft>
                <a:spcPct val="20000"/>
              </a:spcAft>
              <a:buClr>
                <a:srgbClr val="00588D"/>
              </a:buClr>
              <a:buSzPct val="100000"/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8000" indent="-161925" algn="l" rtl="0" fontAlgn="base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2pPr>
            <a:lvl3pPr marL="855663" indent="-173038" algn="l" rtl="0" fontAlgn="base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–"/>
              <a:defRPr sz="1400">
                <a:solidFill>
                  <a:schemeClr val="tx1"/>
                </a:solidFill>
                <a:latin typeface="+mn-lt"/>
                <a:cs typeface="+mn-cs"/>
              </a:defRPr>
            </a:lvl3pPr>
            <a:lvl4pPr marL="1146175" indent="-176213" algn="l" rtl="0" fontAlgn="base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422400" indent="-161925" algn="l" rtl="0" fontAlgn="base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5pPr>
            <a:lvl6pPr marL="18796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6pPr>
            <a:lvl7pPr marL="23368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7pPr>
            <a:lvl8pPr marL="27940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8pPr>
            <a:lvl9pPr marL="32512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</a:rPr>
              <a:t>Middleware</a:t>
            </a:r>
          </a:p>
        </p:txBody>
      </p:sp>
      <p:sp>
        <p:nvSpPr>
          <p:cNvPr id="13" name="Content Placeholder 1"/>
          <p:cNvSpPr txBox="1">
            <a:spLocks/>
          </p:cNvSpPr>
          <p:nvPr/>
        </p:nvSpPr>
        <p:spPr bwMode="auto">
          <a:xfrm>
            <a:off x="477531" y="3650329"/>
            <a:ext cx="10972800" cy="5943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fontAlgn="base">
              <a:spcBef>
                <a:spcPct val="60000"/>
              </a:spcBef>
              <a:spcAft>
                <a:spcPct val="20000"/>
              </a:spcAft>
              <a:buClr>
                <a:srgbClr val="00588D"/>
              </a:buClr>
              <a:buSzPct val="100000"/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8000" indent="-161925" algn="l" rtl="0" fontAlgn="base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2pPr>
            <a:lvl3pPr marL="855663" indent="-173038" algn="l" rtl="0" fontAlgn="base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–"/>
              <a:defRPr sz="1400">
                <a:solidFill>
                  <a:schemeClr val="tx1"/>
                </a:solidFill>
                <a:latin typeface="+mn-lt"/>
                <a:cs typeface="+mn-cs"/>
              </a:defRPr>
            </a:lvl3pPr>
            <a:lvl4pPr marL="1146175" indent="-176213" algn="l" rtl="0" fontAlgn="base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422400" indent="-161925" algn="l" rtl="0" fontAlgn="base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5pPr>
            <a:lvl6pPr marL="18796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6pPr>
            <a:lvl7pPr marL="23368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7pPr>
            <a:lvl8pPr marL="27940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8pPr>
            <a:lvl9pPr marL="32512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</a:rPr>
              <a:t>Database</a:t>
            </a:r>
          </a:p>
        </p:txBody>
      </p:sp>
      <p:sp>
        <p:nvSpPr>
          <p:cNvPr id="14" name="Content Placeholder 1"/>
          <p:cNvSpPr txBox="1">
            <a:spLocks/>
          </p:cNvSpPr>
          <p:nvPr/>
        </p:nvSpPr>
        <p:spPr bwMode="auto">
          <a:xfrm>
            <a:off x="477531" y="5434365"/>
            <a:ext cx="10972800" cy="60237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fontAlgn="base">
              <a:spcBef>
                <a:spcPct val="60000"/>
              </a:spcBef>
              <a:spcAft>
                <a:spcPct val="20000"/>
              </a:spcAft>
              <a:buClr>
                <a:srgbClr val="00588D"/>
              </a:buClr>
              <a:buSzPct val="100000"/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8000" indent="-161925" algn="l" rtl="0" fontAlgn="base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2pPr>
            <a:lvl3pPr marL="855663" indent="-173038" algn="l" rtl="0" fontAlgn="base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–"/>
              <a:defRPr sz="1400">
                <a:solidFill>
                  <a:schemeClr val="tx1"/>
                </a:solidFill>
                <a:latin typeface="+mn-lt"/>
                <a:cs typeface="+mn-cs"/>
              </a:defRPr>
            </a:lvl3pPr>
            <a:lvl4pPr marL="1146175" indent="-176213" algn="l" rtl="0" fontAlgn="base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422400" indent="-161925" algn="l" rtl="0" fontAlgn="base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5pPr>
            <a:lvl6pPr marL="18796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6pPr>
            <a:lvl7pPr marL="23368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7pPr>
            <a:lvl8pPr marL="27940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8pPr>
            <a:lvl9pPr marL="32512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</a:rPr>
              <a:t>Storage</a:t>
            </a:r>
          </a:p>
        </p:txBody>
      </p:sp>
      <p:sp>
        <p:nvSpPr>
          <p:cNvPr id="17" name="Rounded Rectangle 101"/>
          <p:cNvSpPr/>
          <p:nvPr/>
        </p:nvSpPr>
        <p:spPr bwMode="auto">
          <a:xfrm>
            <a:off x="3573373" y="2585992"/>
            <a:ext cx="1371600" cy="30175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defRPr/>
            </a:pPr>
            <a:r>
              <a:rPr lang="en-US" sz="1000" b="1" kern="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Data Access Layer</a:t>
            </a:r>
          </a:p>
        </p:txBody>
      </p:sp>
      <p:sp>
        <p:nvSpPr>
          <p:cNvPr id="30" name="Rounded Rectangle 101"/>
          <p:cNvSpPr/>
          <p:nvPr/>
        </p:nvSpPr>
        <p:spPr bwMode="auto">
          <a:xfrm>
            <a:off x="3478327" y="3763747"/>
            <a:ext cx="1573064" cy="432039"/>
          </a:xfrm>
          <a:prstGeom prst="roundRect">
            <a:avLst/>
          </a:prstGeom>
          <a:solidFill>
            <a:srgbClr val="DCD271">
              <a:lumMod val="40000"/>
              <a:lumOff val="60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ts val="800"/>
              </a:lnSpc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defRPr/>
            </a:pPr>
            <a:r>
              <a:rPr lang="en-US" sz="900" kern="0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SQL Server 2008 R2</a:t>
            </a:r>
          </a:p>
          <a:p>
            <a:pPr algn="ctr" fontAlgn="base">
              <a:lnSpc>
                <a:spcPts val="800"/>
              </a:lnSpc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defRPr/>
            </a:pPr>
            <a:r>
              <a:rPr lang="en-US" sz="900" kern="0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INPXMLD2MY </a:t>
            </a:r>
            <a:r>
              <a:rPr lang="en-US" sz="900" kern="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(MMSDB)</a:t>
            </a:r>
          </a:p>
        </p:txBody>
      </p:sp>
      <p:sp>
        <p:nvSpPr>
          <p:cNvPr id="40" name="円柱 9"/>
          <p:cNvSpPr/>
          <p:nvPr/>
        </p:nvSpPr>
        <p:spPr bwMode="auto">
          <a:xfrm>
            <a:off x="3763018" y="5534212"/>
            <a:ext cx="1000132" cy="442212"/>
          </a:xfrm>
          <a:prstGeom prst="can">
            <a:avLst>
              <a:gd name="adj" fmla="val 14650"/>
            </a:avLst>
          </a:prstGeom>
          <a:solidFill>
            <a:srgbClr val="89BA61">
              <a:lumMod val="60000"/>
              <a:lumOff val="40000"/>
            </a:srgbClr>
          </a:solidFill>
          <a:ln w="12700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31775" indent="-231775" algn="ctr" fontAlgn="base">
              <a:spcBef>
                <a:spcPct val="50000"/>
              </a:spcBef>
              <a:spcAft>
                <a:spcPct val="20000"/>
              </a:spcAft>
              <a:buClr>
                <a:srgbClr val="FF0000"/>
              </a:buClr>
              <a:buSzPct val="70000"/>
              <a:defRPr/>
            </a:pPr>
            <a:r>
              <a:rPr lang="en-US" altLang="ja-JP" sz="1000" b="1" kern="0" dirty="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Arial" charset="0"/>
              </a:rPr>
              <a:t>HP EVA8400</a:t>
            </a:r>
            <a:br>
              <a:rPr lang="en-US" altLang="ja-JP" sz="1000" b="1" kern="0" dirty="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Arial" charset="0"/>
              </a:rPr>
            </a:br>
            <a:endParaRPr lang="en-US" altLang="ja-JP" sz="1000" b="1" kern="0" dirty="0">
              <a:solidFill>
                <a:srgbClr val="FFFFFF">
                  <a:lumMod val="50000"/>
                </a:srgbClr>
              </a:solidFill>
              <a:latin typeface="Arial" charset="0"/>
              <a:ea typeface="ＭＳ Ｐゴシック" pitchFamily="50" charset="-128"/>
              <a:cs typeface="Arial" charset="0"/>
            </a:endParaRPr>
          </a:p>
        </p:txBody>
      </p:sp>
      <p:sp>
        <p:nvSpPr>
          <p:cNvPr id="58" name="Rounded Rectangle 57"/>
          <p:cNvSpPr/>
          <p:nvPr/>
        </p:nvSpPr>
        <p:spPr bwMode="auto">
          <a:xfrm>
            <a:off x="3571260" y="1407916"/>
            <a:ext cx="1371600" cy="301752"/>
          </a:xfrm>
          <a:prstGeom prst="roundRect">
            <a:avLst/>
          </a:prstGeom>
          <a:solidFill>
            <a:srgbClr val="DCD271">
              <a:lumMod val="75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defRPr/>
            </a:pPr>
            <a:r>
              <a:rPr lang="en-US" sz="1000" b="1" kern="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Loader Application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027285" y="4890871"/>
            <a:ext cx="1019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Clr>
                <a:srgbClr val="00588D"/>
              </a:buClr>
              <a:buSzPct val="100000"/>
            </a:pPr>
            <a:r>
              <a:rPr lang="en-US" sz="1000" b="1" kern="0" dirty="0">
                <a:solidFill>
                  <a:srgbClr val="000000"/>
                </a:solidFill>
                <a:latin typeface="Arial"/>
                <a:ea typeface="ＭＳ Ｐゴシック" pitchFamily="34" charset="-128"/>
                <a:cs typeface="Arial"/>
              </a:rPr>
              <a:t>172.21.12.73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851928" y="854496"/>
            <a:ext cx="1645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Clr>
                <a:srgbClr val="00588D"/>
              </a:buClr>
              <a:buSzPct val="100000"/>
            </a:pPr>
            <a:r>
              <a:rPr lang="en-US" sz="1000" b="1" kern="0" dirty="0">
                <a:solidFill>
                  <a:srgbClr val="000000"/>
                </a:solidFill>
                <a:latin typeface="Arial"/>
                <a:ea typeface="ＭＳ Ｐゴシック" pitchFamily="34" charset="-128"/>
                <a:cs typeface="Arial"/>
              </a:rPr>
              <a:t>HDD KL</a:t>
            </a:r>
          </a:p>
        </p:txBody>
      </p:sp>
      <p:cxnSp>
        <p:nvCxnSpPr>
          <p:cNvPr id="72" name="Elbow Connector 71"/>
          <p:cNvCxnSpPr>
            <a:cxnSpLocks/>
            <a:stCxn id="30" idx="2"/>
            <a:endCxn id="40" idx="0"/>
          </p:cNvCxnSpPr>
          <p:nvPr/>
        </p:nvCxnSpPr>
        <p:spPr>
          <a:xfrm rot="5400000">
            <a:off x="3562367" y="4896504"/>
            <a:ext cx="1403210" cy="17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 bwMode="auto">
          <a:xfrm>
            <a:off x="3571260" y="4416859"/>
            <a:ext cx="1371600" cy="193168"/>
          </a:xfrm>
          <a:prstGeom prst="roundRect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defRPr/>
            </a:pPr>
            <a:r>
              <a:rPr lang="en-US" sz="1000" dirty="0"/>
              <a:t>Windows Server 2012</a:t>
            </a:r>
            <a:endParaRPr lang="en-US" sz="1000" b="1" kern="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914" y="4899738"/>
            <a:ext cx="590354" cy="491506"/>
          </a:xfrm>
          <a:prstGeom prst="rect">
            <a:avLst/>
          </a:prstGeom>
        </p:spPr>
      </p:pic>
      <p:sp>
        <p:nvSpPr>
          <p:cNvPr id="3" name="Flowchart: Multidocument 2">
            <a:extLst>
              <a:ext uri="{FF2B5EF4-FFF2-40B4-BE49-F238E27FC236}">
                <a16:creationId xmlns="" xmlns:a16="http://schemas.microsoft.com/office/drawing/2014/main" id="{436570F4-2E05-4624-B246-C7711B248B20}"/>
              </a:ext>
            </a:extLst>
          </p:cNvPr>
          <p:cNvSpPr/>
          <p:nvPr/>
        </p:nvSpPr>
        <p:spPr>
          <a:xfrm>
            <a:off x="6338614" y="2007131"/>
            <a:ext cx="870011" cy="30175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CSV Files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D4D1969A-A3A8-4BF6-AFDA-80257F4AD21D}"/>
              </a:ext>
            </a:extLst>
          </p:cNvPr>
          <p:cNvCxnSpPr>
            <a:stCxn id="58" idx="2"/>
            <a:endCxn id="17" idx="0"/>
          </p:cNvCxnSpPr>
          <p:nvPr/>
        </p:nvCxnSpPr>
        <p:spPr>
          <a:xfrm>
            <a:off x="4257060" y="1709668"/>
            <a:ext cx="2113" cy="876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280CC5D3-4DC8-4772-B481-9EFE69FBAC2F}"/>
              </a:ext>
            </a:extLst>
          </p:cNvPr>
          <p:cNvCxnSpPr>
            <a:cxnSpLocks/>
            <a:stCxn id="17" idx="2"/>
            <a:endCxn id="30" idx="0"/>
          </p:cNvCxnSpPr>
          <p:nvPr/>
        </p:nvCxnSpPr>
        <p:spPr>
          <a:xfrm>
            <a:off x="4259173" y="2887744"/>
            <a:ext cx="5686" cy="876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ounded Rectangle 101"/>
          <p:cNvSpPr/>
          <p:nvPr/>
        </p:nvSpPr>
        <p:spPr bwMode="auto">
          <a:xfrm>
            <a:off x="3575985" y="3141896"/>
            <a:ext cx="1371600" cy="304972"/>
          </a:xfrm>
          <a:prstGeom prst="roundRect">
            <a:avLst/>
          </a:prstGeom>
          <a:solidFill>
            <a:srgbClr val="DCD271">
              <a:lumMod val="40000"/>
              <a:lumOff val="60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defRPr/>
            </a:pPr>
            <a:r>
              <a:rPr lang="en-US" sz="1000" b="1" kern="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SQL server Client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2488B83F-A9A7-45C3-B07B-F2F1DCE46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883" y="1907629"/>
            <a:ext cx="590354" cy="49150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ED94C14B-EF4D-44D0-91CD-9F9726ED021C}"/>
              </a:ext>
            </a:extLst>
          </p:cNvPr>
          <p:cNvSpPr txBox="1"/>
          <p:nvPr/>
        </p:nvSpPr>
        <p:spPr>
          <a:xfrm>
            <a:off x="3028763" y="1980463"/>
            <a:ext cx="1019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Clr>
                <a:srgbClr val="00588D"/>
              </a:buClr>
              <a:buSzPct val="100000"/>
            </a:pPr>
            <a:r>
              <a:rPr lang="en-US" sz="1000" b="1" kern="0" dirty="0">
                <a:solidFill>
                  <a:srgbClr val="000000"/>
                </a:solidFill>
                <a:latin typeface="Arial"/>
                <a:ea typeface="ＭＳ Ｐゴシック" pitchFamily="34" charset="-128"/>
                <a:cs typeface="Arial"/>
              </a:rPr>
              <a:t>172.21.12.167</a:t>
            </a:r>
          </a:p>
        </p:txBody>
      </p:sp>
      <p:cxnSp>
        <p:nvCxnSpPr>
          <p:cNvPr id="25" name="Elbow Connector 24"/>
          <p:cNvCxnSpPr>
            <a:stCxn id="3" idx="0"/>
            <a:endCxn id="58" idx="3"/>
          </p:cNvCxnSpPr>
          <p:nvPr/>
        </p:nvCxnSpPr>
        <p:spPr>
          <a:xfrm rot="16200000" flipV="1">
            <a:off x="5663998" y="837655"/>
            <a:ext cx="448339" cy="18906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14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</TotalTime>
  <Words>45</Words>
  <Application>Microsoft Office PowerPoint</Application>
  <PresentationFormat>Widescreen</PresentationFormat>
  <Paragraphs>22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Wingdings</vt:lpstr>
      <vt:lpstr>Office Theme</vt:lpstr>
      <vt:lpstr>PowerPoint Presentation</vt:lpstr>
      <vt:lpstr>XLC Loader Infrastructure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 Kean Tan</dc:creator>
  <cp:lastModifiedBy>MUHAMMAD ASIM NAEEM</cp:lastModifiedBy>
  <cp:revision>21</cp:revision>
  <dcterms:created xsi:type="dcterms:W3CDTF">2017-07-13T10:16:38Z</dcterms:created>
  <dcterms:modified xsi:type="dcterms:W3CDTF">2017-09-04T03:14:45Z</dcterms:modified>
</cp:coreProperties>
</file>