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648" r:id="rId2"/>
    <p:sldMasterId id="2147483734" r:id="rId3"/>
    <p:sldMasterId id="2147483746" r:id="rId4"/>
    <p:sldMasterId id="2147483757" r:id="rId5"/>
  </p:sldMasterIdLst>
  <p:notesMasterIdLst>
    <p:notesMasterId r:id="rId17"/>
  </p:notesMasterIdLst>
  <p:sldIdLst>
    <p:sldId id="258" r:id="rId6"/>
    <p:sldId id="288" r:id="rId7"/>
    <p:sldId id="256" r:id="rId8"/>
    <p:sldId id="290" r:id="rId9"/>
    <p:sldId id="289" r:id="rId10"/>
    <p:sldId id="312" r:id="rId11"/>
    <p:sldId id="315" r:id="rId12"/>
    <p:sldId id="316" r:id="rId13"/>
    <p:sldId id="317" r:id="rId14"/>
    <p:sldId id="304" r:id="rId15"/>
    <p:sldId id="279" r:id="rId16"/>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9D9D9"/>
    <a:srgbClr val="2D608F"/>
    <a:srgbClr val="00C4F3"/>
    <a:srgbClr val="FF3300"/>
    <a:srgbClr val="F154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4660"/>
  </p:normalViewPr>
  <p:slideViewPr>
    <p:cSldViewPr snapToGrid="0">
      <p:cViewPr varScale="1">
        <p:scale>
          <a:sx n="111" d="100"/>
          <a:sy n="111" d="100"/>
        </p:scale>
        <p:origin x="138" y="504"/>
      </p:cViewPr>
      <p:guideLst>
        <p:guide orient="horz" pos="2160"/>
        <p:guide pos="3840"/>
      </p:guideLst>
    </p:cSldViewPr>
  </p:slideViewPr>
  <p:notesTextViewPr>
    <p:cViewPr>
      <p:scale>
        <a:sx n="1" d="1"/>
        <a:sy n="1" d="1"/>
      </p:scale>
      <p:origin x="0" y="0"/>
    </p:cViewPr>
  </p:notesTextViewPr>
  <p:sorterViewPr>
    <p:cViewPr varScale="1">
      <p:scale>
        <a:sx n="1" d="1"/>
        <a:sy n="1" d="1"/>
      </p:scale>
      <p:origin x="0" y="-19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E4BB7C-5FBF-4D7F-9E4D-CFC9C4C65C18}" type="datetimeFigureOut">
              <a:rPr lang="en-US" smtClean="0"/>
              <a:t>10/17/2016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2766A5-23BE-486B-8B47-7ACE1FD79A4A}" type="slidenum">
              <a:rPr lang="en-US" smtClean="0"/>
              <a:t>‹#›</a:t>
            </a:fld>
            <a:endParaRPr lang="en-US"/>
          </a:p>
        </p:txBody>
      </p:sp>
    </p:spTree>
    <p:extLst>
      <p:ext uri="{BB962C8B-B14F-4D97-AF65-F5344CB8AC3E}">
        <p14:creationId xmlns:p14="http://schemas.microsoft.com/office/powerpoint/2010/main" val="1860539692"/>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3.xml"/><Relationship Id="rId4" Type="http://schemas.openxmlformats.org/officeDocument/2006/relationships/image" Target="../media/image11.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11.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g"/><Relationship Id="rId1" Type="http://schemas.openxmlformats.org/officeDocument/2006/relationships/slideMaster" Target="../slideMasters/slideMaster3.xml"/><Relationship Id="rId4" Type="http://schemas.openxmlformats.org/officeDocument/2006/relationships/image" Target="../media/image11.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4.xml"/><Relationship Id="rId4" Type="http://schemas.openxmlformats.org/officeDocument/2006/relationships/image" Target="../media/image13.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13.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g"/><Relationship Id="rId1" Type="http://schemas.openxmlformats.org/officeDocument/2006/relationships/slideMaster" Target="../slideMasters/slideMaster4.xml"/><Relationship Id="rId4" Type="http://schemas.openxmlformats.org/officeDocument/2006/relationships/image" Target="../media/image13.emf"/></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8.jpeg"/><Relationship Id="rId1" Type="http://schemas.openxmlformats.org/officeDocument/2006/relationships/slideMaster" Target="../slideMasters/slideMaster5.xml"/><Relationship Id="rId4" Type="http://schemas.openxmlformats.org/officeDocument/2006/relationships/image" Target="../media/image13.emf"/></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13.emf"/></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9.jpg"/><Relationship Id="rId1" Type="http://schemas.openxmlformats.org/officeDocument/2006/relationships/slideMaster" Target="../slideMasters/slideMaster5.xml"/><Relationship Id="rId4" Type="http://schemas.openxmlformats.org/officeDocument/2006/relationships/image" Target="../media/image13.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48001" y="2055083"/>
            <a:ext cx="8376865" cy="1196975"/>
          </a:xfrm>
        </p:spPr>
        <p:txBody>
          <a:bodyPr/>
          <a:lstStyle>
            <a:lvl1pPr>
              <a:defRPr sz="4000" b="0">
                <a:solidFill>
                  <a:schemeClr val="bg1"/>
                </a:solidFill>
              </a:defRPr>
            </a:lvl1pPr>
          </a:lstStyle>
          <a:p>
            <a:r>
              <a:rPr lang="en-US" smtClean="0"/>
              <a:t>Click to edit Master title style</a:t>
            </a:r>
            <a:endParaRPr lang="en-US" dirty="0"/>
          </a:p>
        </p:txBody>
      </p:sp>
      <p:sp>
        <p:nvSpPr>
          <p:cNvPr id="8" name="Date Placeholder 7"/>
          <p:cNvSpPr>
            <a:spLocks noGrp="1"/>
          </p:cNvSpPr>
          <p:nvPr>
            <p:ph type="dt" sz="half" idx="10"/>
          </p:nvPr>
        </p:nvSpPr>
        <p:spPr/>
        <p:txBody>
          <a:bodyPr/>
          <a:lstStyle>
            <a:lvl1pPr>
              <a:defRPr>
                <a:solidFill>
                  <a:schemeClr val="bg1"/>
                </a:solidFill>
              </a:defRPr>
            </a:lvl1pPr>
          </a:lstStyle>
          <a:p>
            <a:fld id="{92AEFC5C-F502-4B64-88BB-2D06CB8FC15C}" type="datetime1">
              <a:rPr lang="en-US" smtClean="0"/>
              <a:t>10/17/2016</a:t>
            </a:fld>
            <a:endParaRPr lang="en-US" dirty="0"/>
          </a:p>
        </p:txBody>
      </p:sp>
      <p:sp>
        <p:nvSpPr>
          <p:cNvPr id="10" name="Slide Number Placeholder 9"/>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sp>
        <p:nvSpPr>
          <p:cNvPr id="15" name="Text Placeholder 14"/>
          <p:cNvSpPr>
            <a:spLocks noGrp="1"/>
          </p:cNvSpPr>
          <p:nvPr>
            <p:ph type="body" sz="quarter" idx="13"/>
          </p:nvPr>
        </p:nvSpPr>
        <p:spPr>
          <a:xfrm>
            <a:off x="3048000" y="3333965"/>
            <a:ext cx="6705600" cy="1219200"/>
          </a:xfrm>
        </p:spPr>
        <p:txBody>
          <a:bodyPr/>
          <a:lstStyle>
            <a:lvl1pPr marL="0" indent="0">
              <a:spcBef>
                <a:spcPts val="0"/>
              </a:spcBef>
              <a:spcAft>
                <a:spcPts val="800"/>
              </a:spcAft>
              <a:buNone/>
              <a:defRPr i="1">
                <a:solidFill>
                  <a:schemeClr val="bg1"/>
                </a:solidFill>
              </a:defRPr>
            </a:lvl1pPr>
            <a:lvl2pPr marL="0" indent="0">
              <a:spcBef>
                <a:spcPts val="0"/>
              </a:spcBef>
              <a:buNone/>
              <a:defRPr sz="1500" b="0">
                <a:solidFill>
                  <a:schemeClr val="bg1"/>
                </a:solidFill>
              </a:defRPr>
            </a:lvl2pPr>
            <a:lvl3pPr marL="365751" indent="0">
              <a:buNone/>
              <a:defRPr>
                <a:solidFill>
                  <a:schemeClr val="bg1"/>
                </a:solidFill>
              </a:defRPr>
            </a:lvl3pPr>
            <a:lvl4pPr marL="548626" indent="0">
              <a:buNone/>
              <a:defRPr>
                <a:solidFill>
                  <a:schemeClr val="bg1"/>
                </a:solidFill>
              </a:defRPr>
            </a:lvl4pPr>
            <a:lvl5pPr marL="731502" indent="0">
              <a:buNone/>
              <a:defRPr>
                <a:solidFill>
                  <a:schemeClr val="bg1"/>
                </a:solidFill>
              </a:defRPr>
            </a:lvl5pPr>
          </a:lstStyle>
          <a:p>
            <a:pPr lvl="0"/>
            <a:r>
              <a:rPr lang="en-US" smtClean="0"/>
              <a:t>Click to edit Master text styles</a:t>
            </a:r>
          </a:p>
          <a:p>
            <a:pPr lvl="1"/>
            <a:r>
              <a:rPr lang="en-US" smtClean="0"/>
              <a:t>Second level</a:t>
            </a:r>
          </a:p>
        </p:txBody>
      </p:sp>
      <p:sp>
        <p:nvSpPr>
          <p:cNvPr id="3" name="Footer Placeholder 2"/>
          <p:cNvSpPr>
            <a:spLocks noGrp="1"/>
          </p:cNvSpPr>
          <p:nvPr>
            <p:ph type="ftr" sz="quarter" idx="14"/>
          </p:nvPr>
        </p:nvSpPr>
        <p:spPr>
          <a:xfrm>
            <a:off x="491309" y="6547104"/>
            <a:ext cx="3368040" cy="121920"/>
          </a:xfrm>
        </p:spPr>
        <p:txBody>
          <a:bodyPr/>
          <a:lstStyle>
            <a:lvl1pPr>
              <a:defRPr>
                <a:solidFill>
                  <a:schemeClr val="bg1"/>
                </a:solidFill>
              </a:defRPr>
            </a:lvl1pPr>
          </a:lstStyle>
          <a:p>
            <a:r>
              <a:rPr lang="en-US" dirty="0" smtClean="0"/>
              <a:t>© 2016 Western Digital Corporation	All rights reserved</a:t>
            </a:r>
            <a:endParaRPr lang="en-US" dirty="0"/>
          </a:p>
        </p:txBody>
      </p:sp>
      <p:sp>
        <p:nvSpPr>
          <p:cNvPr id="9" name="TextBox 8"/>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pic>
        <p:nvPicPr>
          <p:cNvPr id="12" name="Picture Placeholder 43"/>
          <p:cNvPicPr>
            <a:picLocks noChangeAspect="1"/>
          </p:cNvPicPr>
          <p:nvPr userDrawn="1"/>
        </p:nvPicPr>
        <p:blipFill>
          <a:blip r:embed="rId3">
            <a:extLst>
              <a:ext uri="{28A0092B-C50C-407E-A947-70E740481C1C}">
                <a14:useLocalDpi xmlns:a14="http://schemas.microsoft.com/office/drawing/2010/main" val="0"/>
              </a:ext>
            </a:extLst>
          </a:blip>
          <a:srcRect t="16" b="16"/>
          <a:stretch>
            <a:fillRect/>
          </a:stretch>
        </p:blipFill>
        <p:spPr>
          <a:xfrm>
            <a:off x="487680" y="2170177"/>
            <a:ext cx="1706880" cy="498727"/>
          </a:xfrm>
          <a:prstGeom prst="rect">
            <a:avLst/>
          </a:prstGeom>
        </p:spPr>
      </p:pic>
    </p:spTree>
    <p:extLst>
      <p:ext uri="{BB962C8B-B14F-4D97-AF65-F5344CB8AC3E}">
        <p14:creationId xmlns:p14="http://schemas.microsoft.com/office/powerpoint/2010/main" val="41252799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2Col Content - WDC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244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30238" indent="-173038">
              <a:lnSpc>
                <a:spcPct val="95000"/>
              </a:lnSpc>
              <a:spcBef>
                <a:spcPts val="400"/>
              </a:spcBef>
              <a:tabLst/>
              <a:defRPr sz="1400"/>
            </a:lvl3pPr>
            <a:lvl4pPr marL="854075" indent="-163513">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BA63FD26-1CF9-40CB-B6C9-5A433E1DA0A3}"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Subtitle 2"/>
          <p:cNvSpPr>
            <a:spLocks noGrp="1"/>
          </p:cNvSpPr>
          <p:nvPr>
            <p:ph type="subTitle" idx="13"/>
          </p:nvPr>
        </p:nvSpPr>
        <p:spPr>
          <a:xfrm>
            <a:off x="472440" y="889000"/>
            <a:ext cx="11247120" cy="487680"/>
          </a:xfrm>
        </p:spPr>
        <p:txBody>
          <a:bodyPr/>
          <a:lstStyle>
            <a:lvl1pPr marL="0" indent="0" algn="l">
              <a:buNone/>
              <a:defRPr b="0">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8" name="Content Placeholder 2"/>
          <p:cNvSpPr>
            <a:spLocks noGrp="1"/>
          </p:cNvSpPr>
          <p:nvPr>
            <p:ph idx="14"/>
          </p:nvPr>
        </p:nvSpPr>
        <p:spPr>
          <a:xfrm>
            <a:off x="623316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30238" indent="-173038">
              <a:lnSpc>
                <a:spcPct val="95000"/>
              </a:lnSpc>
              <a:spcBef>
                <a:spcPts val="400"/>
              </a:spcBef>
              <a:tabLst/>
              <a:defRPr sz="1400"/>
            </a:lvl3pPr>
            <a:lvl4pPr marL="854075" indent="-163513">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1811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WDC ">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19B563-A7E5-4E9D-81A7-464C78EBB677}" type="datetime1">
              <a:rPr lang="en-US" smtClean="0"/>
              <a:t>10/17/2016</a:t>
            </a:fld>
            <a:endParaRPr lang="en-US"/>
          </a:p>
        </p:txBody>
      </p:sp>
      <p:sp>
        <p:nvSpPr>
          <p:cNvPr id="4" name="Footer Placeholder 3"/>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5" name="Slide Number Placeholder 4"/>
          <p:cNvSpPr>
            <a:spLocks noGrp="1"/>
          </p:cNvSpPr>
          <p:nvPr>
            <p:ph type="sldNum" sz="quarter" idx="12"/>
          </p:nvPr>
        </p:nvSpPr>
        <p:spPr/>
        <p:txBody>
          <a:bodyPr/>
          <a:lstStyle/>
          <a:p>
            <a:fld id="{117D082C-22F7-460A-B107-A5704CF548D4}" type="slidenum">
              <a:rPr lang="en-US" smtClean="0"/>
              <a:t>‹#›</a:t>
            </a:fld>
            <a:endParaRPr lang="en-US"/>
          </a:p>
        </p:txBody>
      </p:sp>
      <p:sp>
        <p:nvSpPr>
          <p:cNvPr id="6" name="Title 5"/>
          <p:cNvSpPr>
            <a:spLocks noGrp="1"/>
          </p:cNvSpPr>
          <p:nvPr>
            <p:ph type="title"/>
          </p:nvPr>
        </p:nvSpPr>
        <p:spPr>
          <a:xfrm>
            <a:off x="472440" y="365760"/>
            <a:ext cx="11247120" cy="11430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257200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 WDC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0B5E653E-8618-44E2-8AE8-AFFD7135298B}"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Subtitle 2"/>
          <p:cNvSpPr>
            <a:spLocks noGrp="1"/>
          </p:cNvSpPr>
          <p:nvPr>
            <p:ph type="subTitle" idx="13"/>
          </p:nvPr>
        </p:nvSpPr>
        <p:spPr>
          <a:xfrm>
            <a:off x="472440" y="889000"/>
            <a:ext cx="11247120" cy="487680"/>
          </a:xfrm>
        </p:spPr>
        <p:txBody>
          <a:bodyPr/>
          <a:lstStyle>
            <a:lvl1pPr marL="0" indent="0" algn="l">
              <a:buNone/>
              <a:defRPr b="0">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08287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 WDC ">
    <p:spTree>
      <p:nvGrpSpPr>
        <p:cNvPr id="1" name=""/>
        <p:cNvGrpSpPr/>
        <p:nvPr/>
      </p:nvGrpSpPr>
      <p:grpSpPr>
        <a:xfrm>
          <a:off x="0" y="0"/>
          <a:ext cx="0" cy="0"/>
          <a:chOff x="0" y="0"/>
          <a:chExt cx="0" cy="0"/>
        </a:xfrm>
      </p:grpSpPr>
      <p:pic>
        <p:nvPicPr>
          <p:cNvPr id="7" name="Picture Placeholder 6" descr="91668709"/>
          <p:cNvPicPr>
            <a:picLocks noChangeArrowheads="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8" name="Rectangle 7"/>
          <p:cNvSpPr/>
          <p:nvPr userDrawn="1"/>
        </p:nvSpPr>
        <p:spPr>
          <a:xfrm>
            <a:off x="0" y="0"/>
            <a:ext cx="121920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12900FD3-03D0-4E8F-8FE1-95771349DBD3}" type="datetime1">
              <a:rPr lang="en-US" smtClean="0"/>
              <a:t>10/17/2016</a:t>
            </a:fld>
            <a:endParaRPr lang="en-US"/>
          </a:p>
        </p:txBody>
      </p:sp>
      <p:sp>
        <p:nvSpPr>
          <p:cNvPr id="4" name="Footer Placeholder 3"/>
          <p:cNvSpPr>
            <a:spLocks noGrp="1"/>
          </p:cNvSpPr>
          <p:nvPr>
            <p:ph type="ftr" sz="quarter" idx="11"/>
          </p:nvPr>
        </p:nvSpPr>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680" y="6498336"/>
            <a:ext cx="670560" cy="195928"/>
          </a:xfrm>
          <a:prstGeom prst="rect">
            <a:avLst/>
          </a:prstGeom>
        </p:spPr>
      </p:pic>
      <p:sp>
        <p:nvSpPr>
          <p:cNvPr id="10" name="TextBox 9"/>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sp>
        <p:nvSpPr>
          <p:cNvPr id="2" name="Title 1"/>
          <p:cNvSpPr>
            <a:spLocks noGrp="1"/>
          </p:cNvSpPr>
          <p:nvPr>
            <p:ph type="title"/>
          </p:nvPr>
        </p:nvSpPr>
        <p:spPr>
          <a:xfrm>
            <a:off x="472440" y="365760"/>
            <a:ext cx="11247120" cy="1143000"/>
          </a:xfrm>
        </p:spPr>
        <p:txBody>
          <a:bodyPr/>
          <a:lstStyle>
            <a:lvl1pPr>
              <a:defRPr sz="3000">
                <a:solidFill>
                  <a:schemeClr val="bg1"/>
                </a:solidFill>
              </a:defRPr>
            </a:lvl1pPr>
          </a:lstStyle>
          <a:p>
            <a:r>
              <a:rPr lang="en-US" dirty="0" smtClean="0"/>
              <a:t>Click to edit Master title style</a:t>
            </a:r>
            <a:endParaRPr lang="en-US" dirty="0"/>
          </a:p>
        </p:txBody>
      </p:sp>
      <p:sp>
        <p:nvSpPr>
          <p:cNvPr id="11" name="Content Placeholder 2"/>
          <p:cNvSpPr>
            <a:spLocks noGrp="1"/>
          </p:cNvSpPr>
          <p:nvPr>
            <p:ph idx="1" hasCustomPrompt="1"/>
          </p:nvPr>
        </p:nvSpPr>
        <p:spPr>
          <a:xfrm>
            <a:off x="472440" y="1600200"/>
            <a:ext cx="11247120" cy="4389120"/>
          </a:xfrm>
        </p:spPr>
        <p:txBody>
          <a:bodyPr/>
          <a:lstStyle>
            <a:lvl1pPr marL="228600" indent="-228600">
              <a:spcBef>
                <a:spcPts val="1200"/>
              </a:spcBef>
              <a:spcAft>
                <a:spcPts val="0"/>
              </a:spcAft>
              <a:defRPr sz="2400" b="1">
                <a:solidFill>
                  <a:schemeClr val="bg1"/>
                </a:solidFill>
              </a:defRPr>
            </a:lvl1pPr>
            <a:lvl2pPr marL="577850" indent="-288925">
              <a:spcBef>
                <a:spcPts val="400"/>
              </a:spcBef>
              <a:spcAft>
                <a:spcPts val="0"/>
              </a:spcAft>
              <a:buFont typeface="Symbol" panose="05050102010706020507" pitchFamily="18" charset="2"/>
              <a:buChar char="-"/>
              <a:defRPr sz="2200">
                <a:solidFill>
                  <a:schemeClr val="bg1"/>
                </a:solidFill>
              </a:defRPr>
            </a:lvl2pPr>
            <a:lvl3pPr marL="806450" indent="-228600">
              <a:spcBef>
                <a:spcPts val="400"/>
              </a:spcBef>
              <a:spcAft>
                <a:spcPts val="0"/>
              </a:spcAft>
              <a:tabLst/>
              <a:defRPr sz="2000">
                <a:solidFill>
                  <a:schemeClr val="bg1"/>
                </a:solidFill>
              </a:defRPr>
            </a:lvl3pPr>
            <a:lvl4pPr marL="803275" indent="-230188">
              <a:spcBef>
                <a:spcPts val="0"/>
              </a:spcBef>
              <a:defRPr sz="1500">
                <a:solidFill>
                  <a:schemeClr val="bg1"/>
                </a:solidFill>
              </a:defRPr>
            </a:lvl4pPr>
            <a:lvl5pPr marL="914377" indent="-182875">
              <a:spcBef>
                <a:spcPts val="0"/>
              </a:spcBef>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7848824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 WDC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18934F91-2064-4130-86BB-6E35D4CB6C2A}" type="datetime1">
              <a:rPr lang="en-US" smtClean="0"/>
              <a:t>10/17/2016</a:t>
            </a:fld>
            <a:endParaRPr lang="en-US" dirty="0"/>
          </a:p>
        </p:txBody>
      </p:sp>
      <p:sp>
        <p:nvSpPr>
          <p:cNvPr id="5" name="Footer Placeholder 4"/>
          <p:cNvSpPr>
            <a:spLocks noGrp="1"/>
          </p:cNvSpPr>
          <p:nvPr>
            <p:ph type="ftr" sz="quarter" idx="11"/>
          </p:nvPr>
        </p:nvSpPr>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680" y="6498336"/>
            <a:ext cx="670560" cy="195928"/>
          </a:xfrm>
          <a:prstGeom prst="rect">
            <a:avLst/>
          </a:prstGeom>
        </p:spPr>
      </p:pic>
      <p:sp>
        <p:nvSpPr>
          <p:cNvPr id="10" name="Text Placeholder 2"/>
          <p:cNvSpPr>
            <a:spLocks noGrp="1"/>
          </p:cNvSpPr>
          <p:nvPr>
            <p:ph type="body" idx="1" hasCustomPrompt="1"/>
          </p:nvPr>
        </p:nvSpPr>
        <p:spPr>
          <a:xfrm>
            <a:off x="472440" y="365760"/>
            <a:ext cx="5562600" cy="5867400"/>
          </a:xfrm>
          <a:noFill/>
        </p:spPr>
        <p:txBody>
          <a:bodyPr lIns="0" tIns="0" anchor="t" anchorCtr="0"/>
          <a:lstStyle>
            <a:lvl1pPr marL="0" indent="0">
              <a:spcBef>
                <a:spcPts val="1200"/>
              </a:spcBef>
              <a:spcAft>
                <a:spcPts val="0"/>
              </a:spcAft>
              <a:buFont typeface="Verdana" panose="020B0604030504040204" pitchFamily="34" charset="0"/>
              <a:buNone/>
              <a:defRPr sz="4000" i="0">
                <a:solidFill>
                  <a:schemeClr val="bg1"/>
                </a:solidFill>
              </a:defRPr>
            </a:lvl1pPr>
            <a:lvl2pPr marL="349250" indent="-228600">
              <a:spcBef>
                <a:spcPts val="400"/>
              </a:spcBef>
              <a:spcAft>
                <a:spcPts val="0"/>
              </a:spcAft>
              <a:buFont typeface="Verdana" panose="020B0604030504040204" pitchFamily="34" charset="0"/>
              <a:buChar char="–"/>
              <a:defRPr sz="1600" i="1">
                <a:solidFill>
                  <a:schemeClr val="bg1"/>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z="4000" dirty="0" smtClean="0"/>
              <a:t>Level 1 Text</a:t>
            </a:r>
            <a:endParaRPr lang="en-US" dirty="0" smtClean="0"/>
          </a:p>
          <a:p>
            <a:pPr lvl="1"/>
            <a:r>
              <a:rPr lang="en-US" dirty="0" smtClean="0"/>
              <a:t>Level 2 text</a:t>
            </a:r>
          </a:p>
        </p:txBody>
      </p:sp>
      <p:sp>
        <p:nvSpPr>
          <p:cNvPr id="11" name="TextBox 10"/>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spTree>
    <p:extLst>
      <p:ext uri="{BB962C8B-B14F-4D97-AF65-F5344CB8AC3E}">
        <p14:creationId xmlns:p14="http://schemas.microsoft.com/office/powerpoint/2010/main" val="1127302956"/>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528" userDrawn="1">
          <p15:clr>
            <a:srgbClr val="FBAE40"/>
          </p15:clr>
        </p15:guide>
        <p15:guide id="2" pos="33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 WDC ">
    <p:bg>
      <p:bgPr>
        <a:solidFill>
          <a:schemeClr val="accent1"/>
        </a:solidFill>
        <a:effectLst/>
      </p:bgPr>
    </p:bg>
    <p:spTree>
      <p:nvGrpSpPr>
        <p:cNvPr id="1" name=""/>
        <p:cNvGrpSpPr/>
        <p:nvPr/>
      </p:nvGrpSpPr>
      <p:grpSpPr>
        <a:xfrm>
          <a:off x="0" y="0"/>
          <a:ext cx="0" cy="0"/>
          <a:chOff x="0" y="0"/>
          <a:chExt cx="0" cy="0"/>
        </a:xfrm>
      </p:grpSpPr>
      <p:pic>
        <p:nvPicPr>
          <p:cNvPr id="9" name="Picture Placeholder 12"/>
          <p:cNvPicPr>
            <a:picLocks noChangeAspect="1"/>
          </p:cNvPicPr>
          <p:nvPr userDrawn="1"/>
        </p:nvPicPr>
        <p:blipFill rotWithShape="1">
          <a:blip r:embed="rId2">
            <a:extLst>
              <a:ext uri="{28A0092B-C50C-407E-A947-70E740481C1C}">
                <a14:useLocalDpi xmlns:a14="http://schemas.microsoft.com/office/drawing/2010/main" val="0"/>
              </a:ext>
            </a:extLst>
          </a:blip>
          <a:srcRect b="30"/>
          <a:stretch/>
        </p:blipFill>
        <p:spPr>
          <a:xfrm>
            <a:off x="0" y="0"/>
            <a:ext cx="12192000" cy="6858000"/>
          </a:xfrm>
          <a:prstGeom prst="rect">
            <a:avLst/>
          </a:prstGeom>
        </p:spPr>
      </p:pic>
      <p:sp>
        <p:nvSpPr>
          <p:cNvPr id="14" name="Rectangle 13"/>
          <p:cNvSpPr/>
          <p:nvPr userDrawn="1"/>
        </p:nvSpPr>
        <p:spPr>
          <a:xfrm>
            <a:off x="0" y="0"/>
            <a:ext cx="54864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A49BA20D-FC9E-4ACF-BCF2-749689F4F241}" type="datetime1">
              <a:rPr lang="en-US" smtClean="0"/>
              <a:t>10/17/2016</a:t>
            </a:fld>
            <a:endParaRPr lang="en-US" dirty="0"/>
          </a:p>
        </p:txBody>
      </p:sp>
      <p:sp>
        <p:nvSpPr>
          <p:cNvPr id="5" name="Footer Placeholder 4"/>
          <p:cNvSpPr>
            <a:spLocks noGrp="1"/>
          </p:cNvSpPr>
          <p:nvPr>
            <p:ph type="ftr" sz="quarter" idx="11"/>
          </p:nvPr>
        </p:nvSpPr>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680" y="6498336"/>
            <a:ext cx="670560" cy="195928"/>
          </a:xfrm>
          <a:prstGeom prst="rect">
            <a:avLst/>
          </a:prstGeom>
        </p:spPr>
      </p:pic>
      <p:sp>
        <p:nvSpPr>
          <p:cNvPr id="13" name="Text Placeholder 2"/>
          <p:cNvSpPr>
            <a:spLocks noGrp="1"/>
          </p:cNvSpPr>
          <p:nvPr>
            <p:ph type="body" idx="1" hasCustomPrompt="1"/>
          </p:nvPr>
        </p:nvSpPr>
        <p:spPr>
          <a:xfrm>
            <a:off x="472440" y="365760"/>
            <a:ext cx="4953000" cy="5867400"/>
          </a:xfrm>
          <a:noFill/>
        </p:spPr>
        <p:txBody>
          <a:bodyPr lIns="0" tIns="0" anchor="t" anchorCtr="0"/>
          <a:lstStyle>
            <a:lvl1pPr marL="0" indent="0">
              <a:spcBef>
                <a:spcPts val="1200"/>
              </a:spcBef>
              <a:spcAft>
                <a:spcPts val="0"/>
              </a:spcAft>
              <a:buFont typeface="Verdana" panose="020B0604030504040204" pitchFamily="34" charset="0"/>
              <a:buNone/>
              <a:defRPr sz="4000" i="0">
                <a:solidFill>
                  <a:schemeClr val="bg1"/>
                </a:solidFill>
              </a:defRPr>
            </a:lvl1pPr>
            <a:lvl2pPr marL="349250" indent="-228600">
              <a:buFont typeface="Verdana" panose="020B0604030504040204" pitchFamily="34" charset="0"/>
              <a:buChar char="–"/>
              <a:defRPr sz="1600" i="1">
                <a:solidFill>
                  <a:schemeClr val="bg1"/>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z="4000" dirty="0" smtClean="0"/>
              <a:t>Level 1 Text</a:t>
            </a:r>
            <a:endParaRPr lang="en-US" dirty="0" smtClean="0"/>
          </a:p>
          <a:p>
            <a:pPr lvl="1"/>
            <a:r>
              <a:rPr lang="en-US" dirty="0" smtClean="0"/>
              <a:t>Level 2 text</a:t>
            </a:r>
          </a:p>
        </p:txBody>
      </p:sp>
      <p:sp>
        <p:nvSpPr>
          <p:cNvPr id="10" name="TextBox 9"/>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spTree>
    <p:extLst>
      <p:ext uri="{BB962C8B-B14F-4D97-AF65-F5344CB8AC3E}">
        <p14:creationId xmlns:p14="http://schemas.microsoft.com/office/powerpoint/2010/main" val="3296139729"/>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528" userDrawn="1">
          <p15:clr>
            <a:srgbClr val="FBAE40"/>
          </p15:clr>
        </p15:guide>
        <p15:guide id="2" pos="33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 WDC ">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CE0CC-9ADB-484F-81A5-1D1072AC2625}" type="datetime1">
              <a:rPr lang="en-US" smtClean="0"/>
              <a:t>10/17/2016</a:t>
            </a:fld>
            <a:endParaRPr lang="en-US"/>
          </a:p>
        </p:txBody>
      </p:sp>
      <p:sp>
        <p:nvSpPr>
          <p:cNvPr id="3" name="Footer Placeholder 2"/>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4" name="Slide Number Placeholder 3"/>
          <p:cNvSpPr>
            <a:spLocks noGrp="1"/>
          </p:cNvSpPr>
          <p:nvPr>
            <p:ph type="sldNum" sz="quarter" idx="12"/>
          </p:nvPr>
        </p:nvSpPr>
        <p:spPr/>
        <p:txBody>
          <a:bodyPr/>
          <a:lstStyle/>
          <a:p>
            <a:fld id="{117D082C-22F7-460A-B107-A5704CF548D4}" type="slidenum">
              <a:rPr lang="en-US" smtClean="0"/>
              <a:t>‹#›</a:t>
            </a:fld>
            <a:endParaRPr lang="en-US"/>
          </a:p>
        </p:txBody>
      </p:sp>
    </p:spTree>
    <p:extLst>
      <p:ext uri="{BB962C8B-B14F-4D97-AF65-F5344CB8AC3E}">
        <p14:creationId xmlns:p14="http://schemas.microsoft.com/office/powerpoint/2010/main" val="32246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 WDC+HGS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 y="1600200"/>
            <a:ext cx="11247120" cy="4572000"/>
          </a:xfrm>
        </p:spPr>
        <p:txBody>
          <a:bodyPr/>
          <a:lstStyle>
            <a:lvl1pPr marL="182875" indent="-182875">
              <a:spcBef>
                <a:spcPts val="1200"/>
              </a:spcBef>
              <a:defRPr sz="2200">
                <a:solidFill>
                  <a:schemeClr val="accent1"/>
                </a:solidFill>
              </a:defRPr>
            </a:lvl1pPr>
            <a:lvl2pPr marL="457200" indent="-228600">
              <a:spcBef>
                <a:spcPts val="400"/>
              </a:spcBef>
              <a:tabLst/>
              <a:defRPr sz="1800"/>
            </a:lvl2pPr>
            <a:lvl3pPr marL="630238" indent="-173038">
              <a:spcBef>
                <a:spcPts val="400"/>
              </a:spcBef>
              <a:defRPr sz="1600"/>
            </a:lvl3pPr>
            <a:lvl4pPr marL="854075" indent="-163513">
              <a:spcBef>
                <a:spcPts val="400"/>
              </a:spcBef>
              <a:defRPr sz="1400"/>
            </a:lvl4pPr>
            <a:lvl5pPr marL="914377" indent="-182875">
              <a:spcBef>
                <a:spcPts val="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8F52A995-EADC-474D-BCF9-FAC2C51C91FD}"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Title 6"/>
          <p:cNvSpPr>
            <a:spLocks noGrp="1"/>
          </p:cNvSpPr>
          <p:nvPr>
            <p:ph type="title"/>
          </p:nvPr>
        </p:nvSpPr>
        <p:spPr>
          <a:xfrm>
            <a:off x="472440" y="365760"/>
            <a:ext cx="11247120" cy="1143000"/>
          </a:xfrm>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50645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WDC+HGS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2440" y="1600200"/>
            <a:ext cx="11247120" cy="4572000"/>
          </a:xfrm>
        </p:spPr>
        <p:txBody>
          <a:bodyPr/>
          <a:lstStyle>
            <a:lvl1pPr marL="182875" indent="-182875">
              <a:lnSpc>
                <a:spcPct val="95000"/>
              </a:lnSpc>
              <a:spcBef>
                <a:spcPts val="1200"/>
              </a:spcBef>
              <a:defRPr sz="2200">
                <a:solidFill>
                  <a:schemeClr val="accent1"/>
                </a:solidFill>
              </a:defRPr>
            </a:lvl1pPr>
            <a:lvl2pPr marL="457200" indent="-228600">
              <a:lnSpc>
                <a:spcPct val="95000"/>
              </a:lnSpc>
              <a:spcBef>
                <a:spcPts val="400"/>
              </a:spcBef>
              <a:defRPr sz="1800"/>
            </a:lvl2pPr>
            <a:lvl3pPr marL="630238" indent="-173038">
              <a:lnSpc>
                <a:spcPct val="95000"/>
              </a:lnSpc>
              <a:spcBef>
                <a:spcPts val="400"/>
              </a:spcBef>
              <a:tabLst/>
              <a:defRPr sz="1600"/>
            </a:lvl3pPr>
            <a:lvl4pPr marL="854075" indent="-163513">
              <a:lnSpc>
                <a:spcPct val="95000"/>
              </a:lnSpc>
              <a:spcBef>
                <a:spcPts val="400"/>
              </a:spcBef>
              <a:defRPr sz="14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258FFFAD-03C4-41CE-AA2D-1DF3B2FBEE13}"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Subtitle 2"/>
          <p:cNvSpPr>
            <a:spLocks noGrp="1"/>
          </p:cNvSpPr>
          <p:nvPr>
            <p:ph type="subTitle" idx="13"/>
          </p:nvPr>
        </p:nvSpPr>
        <p:spPr>
          <a:xfrm>
            <a:off x="472440" y="889000"/>
            <a:ext cx="11247120" cy="487680"/>
          </a:xfrm>
        </p:spPr>
        <p:txBody>
          <a:bodyPr/>
          <a:lstStyle>
            <a:lvl1pPr marL="0" indent="0" algn="l">
              <a:buNone/>
              <a:defRPr b="0">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3119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Col Content - WDC+HGS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244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90563" indent="-173038">
              <a:lnSpc>
                <a:spcPct val="95000"/>
              </a:lnSpc>
              <a:spcBef>
                <a:spcPts val="400"/>
              </a:spcBef>
              <a:tabLst/>
              <a:defRPr sz="1400"/>
            </a:lvl3pPr>
            <a:lvl4pPr marL="914400" indent="-173038">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2F7CFD47-09C6-4DB3-9843-072C679EBC4B}"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8" name="Content Placeholder 2"/>
          <p:cNvSpPr>
            <a:spLocks noGrp="1"/>
          </p:cNvSpPr>
          <p:nvPr>
            <p:ph idx="14"/>
          </p:nvPr>
        </p:nvSpPr>
        <p:spPr>
          <a:xfrm>
            <a:off x="623316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90563" indent="-173038">
              <a:lnSpc>
                <a:spcPct val="95000"/>
              </a:lnSpc>
              <a:spcBef>
                <a:spcPts val="400"/>
              </a:spcBef>
              <a:tabLst/>
              <a:defRPr sz="1400"/>
            </a:lvl3pPr>
            <a:lvl4pPr marL="914400" indent="-173038">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3886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 Presentation Title with Image">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 y="1714"/>
            <a:ext cx="12188952" cy="6856286"/>
          </a:xfrm>
          <a:prstGeom prst="rect">
            <a:avLst/>
          </a:prstGeom>
        </p:spPr>
      </p:pic>
      <p:sp>
        <p:nvSpPr>
          <p:cNvPr id="15" name="Rectangle 14"/>
          <p:cNvSpPr/>
          <p:nvPr userDrawn="1"/>
        </p:nvSpPr>
        <p:spPr>
          <a:xfrm>
            <a:off x="0" y="0"/>
            <a:ext cx="6858000" cy="6858000"/>
          </a:xfrm>
          <a:prstGeom prst="rect">
            <a:avLst/>
          </a:prstGeom>
          <a:gradFill flip="none" rotWithShape="1">
            <a:gsLst>
              <a:gs pos="0">
                <a:srgbClr val="2D608F">
                  <a:shade val="30000"/>
                  <a:satMod val="115000"/>
                </a:srgbClr>
              </a:gs>
              <a:gs pos="49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43"/>
          <p:cNvPicPr>
            <a:picLocks noChangeAspect="1"/>
          </p:cNvPicPr>
          <p:nvPr userDrawn="1"/>
        </p:nvPicPr>
        <p:blipFill>
          <a:blip r:embed="rId3">
            <a:extLst>
              <a:ext uri="{28A0092B-C50C-407E-A947-70E740481C1C}">
                <a14:useLocalDpi xmlns:a14="http://schemas.microsoft.com/office/drawing/2010/main" val="0"/>
              </a:ext>
            </a:extLst>
          </a:blip>
          <a:srcRect t="16" b="16"/>
          <a:stretch>
            <a:fillRect/>
          </a:stretch>
        </p:blipFill>
        <p:spPr>
          <a:xfrm>
            <a:off x="487680" y="2170177"/>
            <a:ext cx="1706880" cy="498727"/>
          </a:xfrm>
          <a:prstGeom prst="rect">
            <a:avLst/>
          </a:prstGeom>
        </p:spPr>
      </p:pic>
      <p:sp>
        <p:nvSpPr>
          <p:cNvPr id="2" name="Title 1"/>
          <p:cNvSpPr>
            <a:spLocks noGrp="1"/>
          </p:cNvSpPr>
          <p:nvPr>
            <p:ph type="title"/>
          </p:nvPr>
        </p:nvSpPr>
        <p:spPr>
          <a:xfrm>
            <a:off x="487680" y="2819400"/>
            <a:ext cx="6339840" cy="1219200"/>
          </a:xfrm>
        </p:spPr>
        <p:txBody>
          <a:bodyPr anchor="t" anchorCtr="0"/>
          <a:lstStyle>
            <a:lvl1pPr algn="l">
              <a:defRPr sz="4000" b="0">
                <a:solidFill>
                  <a:schemeClr val="bg1"/>
                </a:solidFill>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57CC7049-370A-4544-A7FA-408D51591E17}" type="datetime1">
              <a:rPr lang="en-US" smtClean="0"/>
              <a:t>10/17/2016</a:t>
            </a:fld>
            <a:endParaRPr lang="en-US"/>
          </a:p>
        </p:txBody>
      </p:sp>
      <p:sp>
        <p:nvSpPr>
          <p:cNvPr id="6" name="Footer Placeholder 5"/>
          <p:cNvSpPr>
            <a:spLocks noGrp="1"/>
          </p:cNvSpPr>
          <p:nvPr>
            <p:ph type="ftr" sz="quarter" idx="11"/>
          </p:nvPr>
        </p:nvSpPr>
        <p:spPr>
          <a:xfrm>
            <a:off x="487680" y="6547104"/>
            <a:ext cx="3368040" cy="121920"/>
          </a:xfrm>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sp>
        <p:nvSpPr>
          <p:cNvPr id="18" name="Text Placeholder 17"/>
          <p:cNvSpPr>
            <a:spLocks noGrp="1"/>
          </p:cNvSpPr>
          <p:nvPr>
            <p:ph type="body" sz="quarter" idx="14"/>
          </p:nvPr>
        </p:nvSpPr>
        <p:spPr>
          <a:xfrm>
            <a:off x="487680" y="4140200"/>
            <a:ext cx="6339840" cy="1117600"/>
          </a:xfrm>
        </p:spPr>
        <p:txBody>
          <a:bodyPr/>
          <a:lstStyle>
            <a:lvl1pPr marL="0" indent="0">
              <a:spcBef>
                <a:spcPts val="0"/>
              </a:spcBef>
              <a:spcAft>
                <a:spcPts val="800"/>
              </a:spcAft>
              <a:buNone/>
              <a:defRPr i="1">
                <a:solidFill>
                  <a:schemeClr val="bg1"/>
                </a:solidFill>
              </a:defRPr>
            </a:lvl1pPr>
            <a:lvl2pPr marL="0" indent="0">
              <a:buNone/>
              <a:defRPr sz="1500" b="0">
                <a:solidFill>
                  <a:schemeClr val="bg1"/>
                </a:solidFill>
                <a:latin typeface="+mn-lt"/>
              </a:defRPr>
            </a:lvl2pPr>
            <a:lvl3pPr marL="365751" indent="0">
              <a:buNone/>
              <a:defRPr>
                <a:solidFill>
                  <a:schemeClr val="bg1"/>
                </a:solidFill>
              </a:defRPr>
            </a:lvl3pPr>
            <a:lvl4pPr marL="548626" indent="0">
              <a:buNone/>
              <a:defRPr>
                <a:solidFill>
                  <a:schemeClr val="bg1"/>
                </a:solidFill>
              </a:defRPr>
            </a:lvl4pPr>
            <a:lvl5pPr marL="731502" indent="0">
              <a:buNone/>
              <a:defRPr>
                <a:solidFill>
                  <a:schemeClr val="bg1"/>
                </a:solidFill>
              </a:defRPr>
            </a:lvl5pPr>
          </a:lstStyle>
          <a:p>
            <a:pPr lvl="0"/>
            <a:r>
              <a:rPr lang="en-US" smtClean="0"/>
              <a:t>Click to edit Master text styles</a:t>
            </a:r>
          </a:p>
          <a:p>
            <a:pPr lvl="1"/>
            <a:r>
              <a:rPr lang="en-US" smtClean="0"/>
              <a:t>Second level</a:t>
            </a:r>
          </a:p>
        </p:txBody>
      </p:sp>
      <p:sp>
        <p:nvSpPr>
          <p:cNvPr id="11" name="TextBox 10"/>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spTree>
    <p:extLst>
      <p:ext uri="{BB962C8B-B14F-4D97-AF65-F5344CB8AC3E}">
        <p14:creationId xmlns:p14="http://schemas.microsoft.com/office/powerpoint/2010/main" val="563055321"/>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nd 2Col Content - WDC+HGS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244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90563" indent="-173038">
              <a:lnSpc>
                <a:spcPct val="95000"/>
              </a:lnSpc>
              <a:spcBef>
                <a:spcPts val="400"/>
              </a:spcBef>
              <a:tabLst/>
              <a:defRPr sz="1400"/>
            </a:lvl3pPr>
            <a:lvl4pPr marL="914400" indent="-173038">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F7E55D81-1EC2-49C6-BD9D-A93D76692F7B}"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Subtitle 2"/>
          <p:cNvSpPr>
            <a:spLocks noGrp="1"/>
          </p:cNvSpPr>
          <p:nvPr>
            <p:ph type="subTitle" idx="13"/>
          </p:nvPr>
        </p:nvSpPr>
        <p:spPr>
          <a:xfrm>
            <a:off x="472440" y="889000"/>
            <a:ext cx="11247120" cy="487680"/>
          </a:xfrm>
        </p:spPr>
        <p:txBody>
          <a:bodyPr/>
          <a:lstStyle>
            <a:lvl1pPr marL="0" indent="0" algn="l">
              <a:buNone/>
              <a:defRPr b="0">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8" name="Content Placeholder 2"/>
          <p:cNvSpPr>
            <a:spLocks noGrp="1"/>
          </p:cNvSpPr>
          <p:nvPr>
            <p:ph idx="14"/>
          </p:nvPr>
        </p:nvSpPr>
        <p:spPr>
          <a:xfrm>
            <a:off x="623316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90563" indent="-173038">
              <a:lnSpc>
                <a:spcPct val="95000"/>
              </a:lnSpc>
              <a:spcBef>
                <a:spcPts val="400"/>
              </a:spcBef>
              <a:tabLst/>
              <a:defRPr sz="1400"/>
            </a:lvl3pPr>
            <a:lvl4pPr marL="914400" indent="-173038">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9966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WDC+HGS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2D0FB90-BECE-4AE9-8A0F-F1200A859DD0}" type="datetime1">
              <a:rPr lang="en-US" smtClean="0"/>
              <a:t>10/17/2016</a:t>
            </a:fld>
            <a:endParaRPr lang="en-US"/>
          </a:p>
        </p:txBody>
      </p:sp>
      <p:sp>
        <p:nvSpPr>
          <p:cNvPr id="4" name="Footer Placeholder 3"/>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5" name="Slide Number Placeholder 4"/>
          <p:cNvSpPr>
            <a:spLocks noGrp="1"/>
          </p:cNvSpPr>
          <p:nvPr>
            <p:ph type="sldNum" sz="quarter" idx="12"/>
          </p:nvPr>
        </p:nvSpPr>
        <p:spPr/>
        <p:txBody>
          <a:bodyPr/>
          <a:lstStyle/>
          <a:p>
            <a:fld id="{117D082C-22F7-460A-B107-A5704CF548D4}" type="slidenum">
              <a:rPr lang="en-US" smtClean="0"/>
              <a:t>‹#›</a:t>
            </a:fld>
            <a:endParaRPr lang="en-US"/>
          </a:p>
        </p:txBody>
      </p:sp>
      <p:sp>
        <p:nvSpPr>
          <p:cNvPr id="6" name="Title 5"/>
          <p:cNvSpPr>
            <a:spLocks noGrp="1"/>
          </p:cNvSpPr>
          <p:nvPr>
            <p:ph type="title"/>
          </p:nvPr>
        </p:nvSpPr>
        <p:spPr>
          <a:xfrm>
            <a:off x="472440" y="365760"/>
            <a:ext cx="11247120" cy="11430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190053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 WDC+HGS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85870584-D947-483F-AD39-76AAF6030D9C}"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Subtitle 2"/>
          <p:cNvSpPr>
            <a:spLocks noGrp="1"/>
          </p:cNvSpPr>
          <p:nvPr>
            <p:ph type="subTitle" idx="13"/>
          </p:nvPr>
        </p:nvSpPr>
        <p:spPr>
          <a:xfrm>
            <a:off x="472440" y="889000"/>
            <a:ext cx="11247120" cy="487680"/>
          </a:xfrm>
        </p:spPr>
        <p:txBody>
          <a:bodyPr/>
          <a:lstStyle>
            <a:lvl1pPr marL="0" indent="0" algn="l">
              <a:buNone/>
              <a:defRPr b="0">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91138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 WDC+HGST">
    <p:spTree>
      <p:nvGrpSpPr>
        <p:cNvPr id="1" name=""/>
        <p:cNvGrpSpPr/>
        <p:nvPr/>
      </p:nvGrpSpPr>
      <p:grpSpPr>
        <a:xfrm>
          <a:off x="0" y="0"/>
          <a:ext cx="0" cy="0"/>
          <a:chOff x="0" y="0"/>
          <a:chExt cx="0" cy="0"/>
        </a:xfrm>
      </p:grpSpPr>
      <p:pic>
        <p:nvPicPr>
          <p:cNvPr id="7" name="Picture Placeholder 6" descr="91668709"/>
          <p:cNvPicPr>
            <a:picLocks noChangeArrowheads="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8" name="Rectangle 7"/>
          <p:cNvSpPr/>
          <p:nvPr userDrawn="1"/>
        </p:nvSpPr>
        <p:spPr>
          <a:xfrm>
            <a:off x="0" y="0"/>
            <a:ext cx="121920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0D42CC0E-B944-4ED4-A227-071A232F082E}" type="datetime1">
              <a:rPr lang="en-US" smtClean="0"/>
              <a:t>10/17/2016</a:t>
            </a:fld>
            <a:endParaRPr lang="en-US"/>
          </a:p>
        </p:txBody>
      </p:sp>
      <p:sp>
        <p:nvSpPr>
          <p:cNvPr id="4" name="Footer Placeholder 3"/>
          <p:cNvSpPr>
            <a:spLocks noGrp="1"/>
          </p:cNvSpPr>
          <p:nvPr>
            <p:ph type="ftr" sz="quarter" idx="11"/>
          </p:nvPr>
        </p:nvSpPr>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sp>
        <p:nvSpPr>
          <p:cNvPr id="10" name="TextBox 9"/>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sp>
        <p:nvSpPr>
          <p:cNvPr id="2" name="Title 1"/>
          <p:cNvSpPr>
            <a:spLocks noGrp="1"/>
          </p:cNvSpPr>
          <p:nvPr>
            <p:ph type="title"/>
          </p:nvPr>
        </p:nvSpPr>
        <p:spPr>
          <a:xfrm>
            <a:off x="472440" y="365760"/>
            <a:ext cx="11247120" cy="1143000"/>
          </a:xfrm>
        </p:spPr>
        <p:txBody>
          <a:bodyPr/>
          <a:lstStyle>
            <a:lvl1pPr>
              <a:defRPr sz="3000">
                <a:solidFill>
                  <a:schemeClr val="bg1"/>
                </a:solidFill>
              </a:defRPr>
            </a:lvl1pPr>
          </a:lstStyle>
          <a:p>
            <a:r>
              <a:rPr lang="en-US" dirty="0" smtClean="0"/>
              <a:t>Click to edit Master title style</a:t>
            </a:r>
            <a:endParaRPr lang="en-US" dirty="0"/>
          </a:p>
        </p:txBody>
      </p:sp>
      <p:sp>
        <p:nvSpPr>
          <p:cNvPr id="11" name="Content Placeholder 2"/>
          <p:cNvSpPr>
            <a:spLocks noGrp="1"/>
          </p:cNvSpPr>
          <p:nvPr>
            <p:ph idx="1" hasCustomPrompt="1"/>
          </p:nvPr>
        </p:nvSpPr>
        <p:spPr>
          <a:xfrm>
            <a:off x="472440" y="1600200"/>
            <a:ext cx="11247120" cy="4389120"/>
          </a:xfrm>
        </p:spPr>
        <p:txBody>
          <a:bodyPr/>
          <a:lstStyle>
            <a:lvl1pPr marL="228600" indent="-228600">
              <a:spcBef>
                <a:spcPts val="1200"/>
              </a:spcBef>
              <a:spcAft>
                <a:spcPts val="0"/>
              </a:spcAft>
              <a:defRPr sz="2400" b="1">
                <a:solidFill>
                  <a:schemeClr val="bg1"/>
                </a:solidFill>
              </a:defRPr>
            </a:lvl1pPr>
            <a:lvl2pPr marL="577850" indent="-288925">
              <a:spcBef>
                <a:spcPts val="400"/>
              </a:spcBef>
              <a:spcAft>
                <a:spcPts val="0"/>
              </a:spcAft>
              <a:buFont typeface="Symbol" panose="05050102010706020507" pitchFamily="18" charset="2"/>
              <a:buChar char="-"/>
              <a:defRPr sz="2200">
                <a:solidFill>
                  <a:schemeClr val="bg1"/>
                </a:solidFill>
              </a:defRPr>
            </a:lvl2pPr>
            <a:lvl3pPr marL="806450" indent="-228600">
              <a:spcBef>
                <a:spcPts val="400"/>
              </a:spcBef>
              <a:spcAft>
                <a:spcPts val="0"/>
              </a:spcAft>
              <a:tabLst/>
              <a:defRPr sz="2000">
                <a:solidFill>
                  <a:schemeClr val="bg1"/>
                </a:solidFill>
              </a:defRPr>
            </a:lvl3pPr>
            <a:lvl4pPr marL="803275" indent="-230188">
              <a:spcBef>
                <a:spcPts val="0"/>
              </a:spcBef>
              <a:defRPr sz="1500">
                <a:solidFill>
                  <a:schemeClr val="bg1"/>
                </a:solidFill>
              </a:defRPr>
            </a:lvl4pPr>
            <a:lvl5pPr marL="914377" indent="-182875">
              <a:spcBef>
                <a:spcPts val="0"/>
              </a:spcBef>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grpSp>
        <p:nvGrpSpPr>
          <p:cNvPr id="12" name="Group 11"/>
          <p:cNvGrpSpPr/>
          <p:nvPr userDrawn="1"/>
        </p:nvGrpSpPr>
        <p:grpSpPr>
          <a:xfrm>
            <a:off x="487680" y="6498336"/>
            <a:ext cx="1645920" cy="195928"/>
            <a:chOff x="487680" y="6498336"/>
            <a:chExt cx="1645920" cy="195928"/>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680" y="6498336"/>
              <a:ext cx="670560" cy="195928"/>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90938" y="6502240"/>
              <a:ext cx="742662" cy="192024"/>
            </a:xfrm>
            <a:prstGeom prst="rect">
              <a:avLst/>
            </a:prstGeom>
          </p:spPr>
        </p:pic>
      </p:grpSp>
    </p:spTree>
    <p:extLst>
      <p:ext uri="{BB962C8B-B14F-4D97-AF65-F5344CB8AC3E}">
        <p14:creationId xmlns:p14="http://schemas.microsoft.com/office/powerpoint/2010/main" val="1202186362"/>
      </p:ext>
    </p:extLst>
  </p:cSld>
  <p:clrMapOvr>
    <a:masterClrMapping/>
  </p:clrMapOvr>
  <p:transition spd="slow">
    <p:pull dir="rd"/>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Header - WDC+HG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E34EE7A7-93F7-42D6-96D8-9AEF621CA009}" type="datetime1">
              <a:rPr lang="en-US" smtClean="0"/>
              <a:t>10/17/2016</a:t>
            </a:fld>
            <a:endParaRPr lang="en-US" dirty="0"/>
          </a:p>
        </p:txBody>
      </p:sp>
      <p:sp>
        <p:nvSpPr>
          <p:cNvPr id="5" name="Footer Placeholder 4"/>
          <p:cNvSpPr>
            <a:spLocks noGrp="1"/>
          </p:cNvSpPr>
          <p:nvPr>
            <p:ph type="ftr" sz="quarter" idx="11"/>
          </p:nvPr>
        </p:nvSpPr>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sp>
        <p:nvSpPr>
          <p:cNvPr id="10" name="Text Placeholder 2"/>
          <p:cNvSpPr>
            <a:spLocks noGrp="1"/>
          </p:cNvSpPr>
          <p:nvPr>
            <p:ph type="body" idx="1" hasCustomPrompt="1"/>
          </p:nvPr>
        </p:nvSpPr>
        <p:spPr>
          <a:xfrm>
            <a:off x="472440" y="365760"/>
            <a:ext cx="5562600" cy="5867400"/>
          </a:xfrm>
          <a:noFill/>
        </p:spPr>
        <p:txBody>
          <a:bodyPr lIns="0" tIns="0" anchor="t" anchorCtr="0"/>
          <a:lstStyle>
            <a:lvl1pPr marL="0" indent="0">
              <a:spcBef>
                <a:spcPts val="1200"/>
              </a:spcBef>
              <a:spcAft>
                <a:spcPts val="0"/>
              </a:spcAft>
              <a:buFont typeface="Verdana" panose="020B0604030504040204" pitchFamily="34" charset="0"/>
              <a:buNone/>
              <a:defRPr sz="4000" i="0">
                <a:solidFill>
                  <a:schemeClr val="bg1"/>
                </a:solidFill>
              </a:defRPr>
            </a:lvl1pPr>
            <a:lvl2pPr marL="349250" indent="-228600">
              <a:spcBef>
                <a:spcPts val="400"/>
              </a:spcBef>
              <a:spcAft>
                <a:spcPts val="0"/>
              </a:spcAft>
              <a:buFont typeface="Verdana" panose="020B0604030504040204" pitchFamily="34" charset="0"/>
              <a:buChar char="–"/>
              <a:defRPr sz="1600" i="1">
                <a:solidFill>
                  <a:schemeClr val="bg1"/>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z="4000" dirty="0" smtClean="0"/>
              <a:t>Level 1 Text</a:t>
            </a:r>
            <a:endParaRPr lang="en-US" dirty="0" smtClean="0"/>
          </a:p>
          <a:p>
            <a:pPr lvl="1"/>
            <a:r>
              <a:rPr lang="en-US" dirty="0" smtClean="0"/>
              <a:t>Level 2 text</a:t>
            </a:r>
          </a:p>
        </p:txBody>
      </p:sp>
      <p:sp>
        <p:nvSpPr>
          <p:cNvPr id="11" name="TextBox 10"/>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grpSp>
        <p:nvGrpSpPr>
          <p:cNvPr id="12" name="Group 11"/>
          <p:cNvGrpSpPr/>
          <p:nvPr userDrawn="1"/>
        </p:nvGrpSpPr>
        <p:grpSpPr>
          <a:xfrm>
            <a:off x="487680" y="6498336"/>
            <a:ext cx="1645920" cy="195928"/>
            <a:chOff x="487680" y="6498336"/>
            <a:chExt cx="1645920" cy="195928"/>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680" y="6498336"/>
              <a:ext cx="670560" cy="195928"/>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90938" y="6502240"/>
              <a:ext cx="742662" cy="192024"/>
            </a:xfrm>
            <a:prstGeom prst="rect">
              <a:avLst/>
            </a:prstGeom>
          </p:spPr>
        </p:pic>
      </p:grpSp>
    </p:spTree>
    <p:extLst>
      <p:ext uri="{BB962C8B-B14F-4D97-AF65-F5344CB8AC3E}">
        <p14:creationId xmlns:p14="http://schemas.microsoft.com/office/powerpoint/2010/main" val="33855286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528">
          <p15:clr>
            <a:srgbClr val="FBAE40"/>
          </p15:clr>
        </p15:guide>
        <p15:guide id="2" pos="3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 WDC+HGST">
    <p:bg>
      <p:bgPr>
        <a:solidFill>
          <a:schemeClr val="accent1"/>
        </a:solidFill>
        <a:effectLst/>
      </p:bgPr>
    </p:bg>
    <p:spTree>
      <p:nvGrpSpPr>
        <p:cNvPr id="1" name=""/>
        <p:cNvGrpSpPr/>
        <p:nvPr/>
      </p:nvGrpSpPr>
      <p:grpSpPr>
        <a:xfrm>
          <a:off x="0" y="0"/>
          <a:ext cx="0" cy="0"/>
          <a:chOff x="0" y="0"/>
          <a:chExt cx="0" cy="0"/>
        </a:xfrm>
      </p:grpSpPr>
      <p:pic>
        <p:nvPicPr>
          <p:cNvPr id="9" name="Picture Placeholder 12"/>
          <p:cNvPicPr>
            <a:picLocks noChangeAspect="1"/>
          </p:cNvPicPr>
          <p:nvPr userDrawn="1"/>
        </p:nvPicPr>
        <p:blipFill rotWithShape="1">
          <a:blip r:embed="rId2">
            <a:extLst>
              <a:ext uri="{28A0092B-C50C-407E-A947-70E740481C1C}">
                <a14:useLocalDpi xmlns:a14="http://schemas.microsoft.com/office/drawing/2010/main" val="0"/>
              </a:ext>
            </a:extLst>
          </a:blip>
          <a:srcRect b="30"/>
          <a:stretch/>
        </p:blipFill>
        <p:spPr>
          <a:xfrm>
            <a:off x="0" y="0"/>
            <a:ext cx="12192000" cy="6858000"/>
          </a:xfrm>
          <a:prstGeom prst="rect">
            <a:avLst/>
          </a:prstGeom>
        </p:spPr>
      </p:pic>
      <p:sp>
        <p:nvSpPr>
          <p:cNvPr id="14" name="Rectangle 13"/>
          <p:cNvSpPr/>
          <p:nvPr userDrawn="1"/>
        </p:nvSpPr>
        <p:spPr>
          <a:xfrm>
            <a:off x="0" y="0"/>
            <a:ext cx="54864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62BEE05B-3374-4DA7-86B8-F32F89CF7AD2}" type="datetime1">
              <a:rPr lang="en-US" smtClean="0"/>
              <a:t>10/17/2016</a:t>
            </a:fld>
            <a:endParaRPr lang="en-US" dirty="0"/>
          </a:p>
        </p:txBody>
      </p:sp>
      <p:sp>
        <p:nvSpPr>
          <p:cNvPr id="5" name="Footer Placeholder 4"/>
          <p:cNvSpPr>
            <a:spLocks noGrp="1"/>
          </p:cNvSpPr>
          <p:nvPr>
            <p:ph type="ftr" sz="quarter" idx="11"/>
          </p:nvPr>
        </p:nvSpPr>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sp>
        <p:nvSpPr>
          <p:cNvPr id="13" name="Text Placeholder 2"/>
          <p:cNvSpPr>
            <a:spLocks noGrp="1"/>
          </p:cNvSpPr>
          <p:nvPr>
            <p:ph type="body" idx="1" hasCustomPrompt="1"/>
          </p:nvPr>
        </p:nvSpPr>
        <p:spPr>
          <a:xfrm>
            <a:off x="472440" y="365760"/>
            <a:ext cx="4953000" cy="5867400"/>
          </a:xfrm>
          <a:noFill/>
        </p:spPr>
        <p:txBody>
          <a:bodyPr lIns="0" tIns="0" anchor="t" anchorCtr="0"/>
          <a:lstStyle>
            <a:lvl1pPr marL="0" indent="0">
              <a:spcBef>
                <a:spcPts val="1200"/>
              </a:spcBef>
              <a:spcAft>
                <a:spcPts val="0"/>
              </a:spcAft>
              <a:buFont typeface="Verdana" panose="020B0604030504040204" pitchFamily="34" charset="0"/>
              <a:buNone/>
              <a:defRPr sz="4000" i="0">
                <a:solidFill>
                  <a:schemeClr val="bg1"/>
                </a:solidFill>
              </a:defRPr>
            </a:lvl1pPr>
            <a:lvl2pPr marL="349250" indent="-228600">
              <a:buFont typeface="Verdana" panose="020B0604030504040204" pitchFamily="34" charset="0"/>
              <a:buChar char="–"/>
              <a:defRPr sz="1600" i="1">
                <a:solidFill>
                  <a:schemeClr val="bg1"/>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z="4000" dirty="0" smtClean="0"/>
              <a:t>Level 1 Text</a:t>
            </a:r>
            <a:endParaRPr lang="en-US" dirty="0" smtClean="0"/>
          </a:p>
          <a:p>
            <a:pPr lvl="1"/>
            <a:r>
              <a:rPr lang="en-US" dirty="0" smtClean="0"/>
              <a:t>Level 2 text</a:t>
            </a:r>
          </a:p>
        </p:txBody>
      </p:sp>
      <p:sp>
        <p:nvSpPr>
          <p:cNvPr id="10" name="TextBox 9"/>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grpSp>
        <p:nvGrpSpPr>
          <p:cNvPr id="12" name="Group 11"/>
          <p:cNvGrpSpPr/>
          <p:nvPr userDrawn="1"/>
        </p:nvGrpSpPr>
        <p:grpSpPr>
          <a:xfrm>
            <a:off x="487680" y="6498336"/>
            <a:ext cx="1645920" cy="195928"/>
            <a:chOff x="487680" y="6498336"/>
            <a:chExt cx="1645920" cy="195928"/>
          </a:xfrm>
        </p:grpSpPr>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680" y="6498336"/>
              <a:ext cx="670560" cy="195928"/>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90938" y="6502240"/>
              <a:ext cx="742662" cy="192024"/>
            </a:xfrm>
            <a:prstGeom prst="rect">
              <a:avLst/>
            </a:prstGeom>
          </p:spPr>
        </p:pic>
      </p:grpSp>
    </p:spTree>
    <p:extLst>
      <p:ext uri="{BB962C8B-B14F-4D97-AF65-F5344CB8AC3E}">
        <p14:creationId xmlns:p14="http://schemas.microsoft.com/office/powerpoint/2010/main" val="654025387"/>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528">
          <p15:clr>
            <a:srgbClr val="FBAE40"/>
          </p15:clr>
        </p15:guide>
        <p15:guide id="2" pos="33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WDC+HGS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65B6A-9EC3-42CA-94B0-67A8BE3AB32C}" type="datetime1">
              <a:rPr lang="en-US" smtClean="0"/>
              <a:t>10/17/2016</a:t>
            </a:fld>
            <a:endParaRPr lang="en-US"/>
          </a:p>
        </p:txBody>
      </p:sp>
      <p:sp>
        <p:nvSpPr>
          <p:cNvPr id="3" name="Footer Placeholder 2"/>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4" name="Slide Number Placeholder 3"/>
          <p:cNvSpPr>
            <a:spLocks noGrp="1"/>
          </p:cNvSpPr>
          <p:nvPr>
            <p:ph type="sldNum" sz="quarter" idx="12"/>
          </p:nvPr>
        </p:nvSpPr>
        <p:spPr/>
        <p:txBody>
          <a:bodyPr/>
          <a:lstStyle/>
          <a:p>
            <a:fld id="{117D082C-22F7-460A-B107-A5704CF548D4}" type="slidenum">
              <a:rPr lang="en-US" smtClean="0"/>
              <a:t>‹#›</a:t>
            </a:fld>
            <a:endParaRPr lang="en-US"/>
          </a:p>
        </p:txBody>
      </p:sp>
    </p:spTree>
    <p:extLst>
      <p:ext uri="{BB962C8B-B14F-4D97-AF65-F5344CB8AC3E}">
        <p14:creationId xmlns:p14="http://schemas.microsoft.com/office/powerpoint/2010/main" val="277866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WDC+W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 y="1600200"/>
            <a:ext cx="11247120" cy="4572000"/>
          </a:xfrm>
        </p:spPr>
        <p:txBody>
          <a:bodyPr/>
          <a:lstStyle>
            <a:lvl1pPr marL="182875" indent="-182875">
              <a:spcBef>
                <a:spcPts val="1200"/>
              </a:spcBef>
              <a:defRPr sz="2200">
                <a:solidFill>
                  <a:schemeClr val="accent1"/>
                </a:solidFill>
              </a:defRPr>
            </a:lvl1pPr>
            <a:lvl2pPr marL="457200" indent="-228600">
              <a:spcBef>
                <a:spcPts val="400"/>
              </a:spcBef>
              <a:tabLst/>
              <a:defRPr sz="1800"/>
            </a:lvl2pPr>
            <a:lvl3pPr marL="630238" indent="-173038">
              <a:spcBef>
                <a:spcPts val="400"/>
              </a:spcBef>
              <a:defRPr sz="1600"/>
            </a:lvl3pPr>
            <a:lvl4pPr marL="854075" indent="-163513">
              <a:spcBef>
                <a:spcPts val="400"/>
              </a:spcBef>
              <a:defRPr sz="1400"/>
            </a:lvl4pPr>
            <a:lvl5pPr marL="914377" indent="-182875">
              <a:spcBef>
                <a:spcPts val="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74C50381-9538-4698-A237-DA044469729F}"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Title 6"/>
          <p:cNvSpPr>
            <a:spLocks noGrp="1"/>
          </p:cNvSpPr>
          <p:nvPr>
            <p:ph type="title"/>
          </p:nvPr>
        </p:nvSpPr>
        <p:spPr>
          <a:xfrm>
            <a:off x="472440" y="365760"/>
            <a:ext cx="11247120" cy="1143000"/>
          </a:xfrm>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191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 WDC+W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2440" y="1600200"/>
            <a:ext cx="11247120" cy="4572000"/>
          </a:xfrm>
        </p:spPr>
        <p:txBody>
          <a:bodyPr/>
          <a:lstStyle>
            <a:lvl1pPr marL="182875" indent="-182875">
              <a:lnSpc>
                <a:spcPct val="95000"/>
              </a:lnSpc>
              <a:spcBef>
                <a:spcPts val="1200"/>
              </a:spcBef>
              <a:defRPr sz="2200">
                <a:solidFill>
                  <a:schemeClr val="accent1"/>
                </a:solidFill>
              </a:defRPr>
            </a:lvl1pPr>
            <a:lvl2pPr marL="457200" indent="-228600">
              <a:lnSpc>
                <a:spcPct val="95000"/>
              </a:lnSpc>
              <a:spcBef>
                <a:spcPts val="400"/>
              </a:spcBef>
              <a:defRPr sz="1800"/>
            </a:lvl2pPr>
            <a:lvl3pPr marL="630238" indent="-173038">
              <a:lnSpc>
                <a:spcPct val="95000"/>
              </a:lnSpc>
              <a:spcBef>
                <a:spcPts val="400"/>
              </a:spcBef>
              <a:tabLst/>
              <a:defRPr sz="1600"/>
            </a:lvl3pPr>
            <a:lvl4pPr marL="854075" indent="-163513">
              <a:lnSpc>
                <a:spcPct val="95000"/>
              </a:lnSpc>
              <a:spcBef>
                <a:spcPts val="400"/>
              </a:spcBef>
              <a:defRPr sz="14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DD23B1F0-BADC-4921-AB0C-B358CCEA46BF}"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Subtitle 2"/>
          <p:cNvSpPr>
            <a:spLocks noGrp="1"/>
          </p:cNvSpPr>
          <p:nvPr>
            <p:ph type="subTitle" idx="13"/>
          </p:nvPr>
        </p:nvSpPr>
        <p:spPr>
          <a:xfrm>
            <a:off x="472440" y="889000"/>
            <a:ext cx="11247120" cy="487680"/>
          </a:xfrm>
        </p:spPr>
        <p:txBody>
          <a:bodyPr/>
          <a:lstStyle>
            <a:lvl1pPr marL="0" indent="0" algn="l">
              <a:buNone/>
              <a:defRPr b="0">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46106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2Col Content - WDC+W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244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90563" indent="-173038">
              <a:lnSpc>
                <a:spcPct val="95000"/>
              </a:lnSpc>
              <a:spcBef>
                <a:spcPts val="400"/>
              </a:spcBef>
              <a:tabLst/>
              <a:defRPr sz="1400"/>
            </a:lvl3pPr>
            <a:lvl4pPr marL="914400" indent="-173038">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A3D46C34-92B6-4280-A779-EEA7849B6B4B}"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8" name="Content Placeholder 2"/>
          <p:cNvSpPr>
            <a:spLocks noGrp="1"/>
          </p:cNvSpPr>
          <p:nvPr>
            <p:ph idx="14"/>
          </p:nvPr>
        </p:nvSpPr>
        <p:spPr>
          <a:xfrm>
            <a:off x="623316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90563" indent="-173038">
              <a:lnSpc>
                <a:spcPct val="95000"/>
              </a:lnSpc>
              <a:spcBef>
                <a:spcPts val="400"/>
              </a:spcBef>
              <a:tabLst/>
              <a:defRPr sz="1400"/>
            </a:lvl3pPr>
            <a:lvl4pPr marL="914400" indent="-173038">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9850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 Presentation Title with Imag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b="24"/>
          <a:stretch/>
        </p:blipFill>
        <p:spPr>
          <a:xfrm>
            <a:off x="1" y="0"/>
            <a:ext cx="12192000" cy="6858000"/>
          </a:xfrm>
          <a:prstGeom prst="rect">
            <a:avLst/>
          </a:prstGeom>
        </p:spPr>
      </p:pic>
      <p:sp>
        <p:nvSpPr>
          <p:cNvPr id="15" name="Rectangle 14"/>
          <p:cNvSpPr/>
          <p:nvPr userDrawn="1"/>
        </p:nvSpPr>
        <p:spPr>
          <a:xfrm>
            <a:off x="0" y="0"/>
            <a:ext cx="6858000" cy="6858000"/>
          </a:xfrm>
          <a:prstGeom prst="rect">
            <a:avLst/>
          </a:prstGeom>
          <a:gradFill flip="none" rotWithShape="1">
            <a:gsLst>
              <a:gs pos="0">
                <a:srgbClr val="2D608F">
                  <a:shade val="30000"/>
                  <a:satMod val="115000"/>
                </a:srgbClr>
              </a:gs>
              <a:gs pos="49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43"/>
          <p:cNvPicPr>
            <a:picLocks noChangeAspect="1"/>
          </p:cNvPicPr>
          <p:nvPr userDrawn="1"/>
        </p:nvPicPr>
        <p:blipFill>
          <a:blip r:embed="rId3">
            <a:extLst>
              <a:ext uri="{28A0092B-C50C-407E-A947-70E740481C1C}">
                <a14:useLocalDpi xmlns:a14="http://schemas.microsoft.com/office/drawing/2010/main" val="0"/>
              </a:ext>
            </a:extLst>
          </a:blip>
          <a:srcRect t="16" b="16"/>
          <a:stretch>
            <a:fillRect/>
          </a:stretch>
        </p:blipFill>
        <p:spPr>
          <a:xfrm>
            <a:off x="487680" y="2170177"/>
            <a:ext cx="1706880" cy="498727"/>
          </a:xfrm>
          <a:prstGeom prst="rect">
            <a:avLst/>
          </a:prstGeom>
        </p:spPr>
      </p:pic>
      <p:sp>
        <p:nvSpPr>
          <p:cNvPr id="2" name="Title 1"/>
          <p:cNvSpPr>
            <a:spLocks noGrp="1"/>
          </p:cNvSpPr>
          <p:nvPr>
            <p:ph type="title"/>
          </p:nvPr>
        </p:nvSpPr>
        <p:spPr>
          <a:xfrm>
            <a:off x="487680" y="2819400"/>
            <a:ext cx="6339840" cy="1219200"/>
          </a:xfrm>
        </p:spPr>
        <p:txBody>
          <a:bodyPr anchor="t" anchorCtr="0"/>
          <a:lstStyle>
            <a:lvl1pPr algn="l">
              <a:defRPr sz="4000" b="0">
                <a:solidFill>
                  <a:schemeClr val="bg1"/>
                </a:solidFill>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1175AA19-B3E8-4623-BE09-B8F414DBB352}" type="datetime1">
              <a:rPr lang="en-US" smtClean="0"/>
              <a:t>10/17/2016</a:t>
            </a:fld>
            <a:endParaRPr lang="en-US"/>
          </a:p>
        </p:txBody>
      </p:sp>
      <p:sp>
        <p:nvSpPr>
          <p:cNvPr id="6" name="Footer Placeholder 5"/>
          <p:cNvSpPr>
            <a:spLocks noGrp="1"/>
          </p:cNvSpPr>
          <p:nvPr>
            <p:ph type="ftr" sz="quarter" idx="11"/>
          </p:nvPr>
        </p:nvSpPr>
        <p:spPr>
          <a:xfrm>
            <a:off x="487680" y="6547104"/>
            <a:ext cx="3368040" cy="121920"/>
          </a:xfrm>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sp>
        <p:nvSpPr>
          <p:cNvPr id="18" name="Text Placeholder 17"/>
          <p:cNvSpPr>
            <a:spLocks noGrp="1"/>
          </p:cNvSpPr>
          <p:nvPr>
            <p:ph type="body" sz="quarter" idx="14"/>
          </p:nvPr>
        </p:nvSpPr>
        <p:spPr>
          <a:xfrm>
            <a:off x="487680" y="4140200"/>
            <a:ext cx="6339840" cy="1117600"/>
          </a:xfrm>
        </p:spPr>
        <p:txBody>
          <a:bodyPr/>
          <a:lstStyle>
            <a:lvl1pPr marL="0" indent="0">
              <a:spcBef>
                <a:spcPts val="0"/>
              </a:spcBef>
              <a:spcAft>
                <a:spcPts val="800"/>
              </a:spcAft>
              <a:buNone/>
              <a:defRPr i="1">
                <a:solidFill>
                  <a:schemeClr val="bg1"/>
                </a:solidFill>
              </a:defRPr>
            </a:lvl1pPr>
            <a:lvl2pPr marL="0" indent="0">
              <a:buNone/>
              <a:defRPr sz="1500" b="0">
                <a:solidFill>
                  <a:schemeClr val="bg1"/>
                </a:solidFill>
              </a:defRPr>
            </a:lvl2pPr>
            <a:lvl3pPr marL="365751" indent="0">
              <a:buNone/>
              <a:defRPr>
                <a:solidFill>
                  <a:schemeClr val="bg1"/>
                </a:solidFill>
              </a:defRPr>
            </a:lvl3pPr>
            <a:lvl4pPr marL="548626" indent="0">
              <a:buNone/>
              <a:defRPr>
                <a:solidFill>
                  <a:schemeClr val="bg1"/>
                </a:solidFill>
              </a:defRPr>
            </a:lvl4pPr>
            <a:lvl5pPr marL="731502" indent="0">
              <a:buNone/>
              <a:defRPr>
                <a:solidFill>
                  <a:schemeClr val="bg1"/>
                </a:solidFill>
              </a:defRPr>
            </a:lvl5pPr>
          </a:lstStyle>
          <a:p>
            <a:pPr lvl="0"/>
            <a:r>
              <a:rPr lang="en-US" smtClean="0"/>
              <a:t>Click to edit Master text styles</a:t>
            </a:r>
          </a:p>
          <a:p>
            <a:pPr lvl="1"/>
            <a:r>
              <a:rPr lang="en-US" smtClean="0"/>
              <a:t>Second level</a:t>
            </a:r>
          </a:p>
        </p:txBody>
      </p:sp>
      <p:sp>
        <p:nvSpPr>
          <p:cNvPr id="11" name="TextBox 10"/>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spTree>
    <p:extLst>
      <p:ext uri="{BB962C8B-B14F-4D97-AF65-F5344CB8AC3E}">
        <p14:creationId xmlns:p14="http://schemas.microsoft.com/office/powerpoint/2010/main" val="792957490"/>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nd 2Col Content - WDC+W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244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90563" indent="-173038">
              <a:lnSpc>
                <a:spcPct val="95000"/>
              </a:lnSpc>
              <a:spcBef>
                <a:spcPts val="400"/>
              </a:spcBef>
              <a:tabLst/>
              <a:defRPr sz="1400"/>
            </a:lvl3pPr>
            <a:lvl4pPr marL="914400" indent="-173038">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59E6E0C8-3775-4722-87CF-CF1C93C3F200}"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Subtitle 2"/>
          <p:cNvSpPr>
            <a:spLocks noGrp="1"/>
          </p:cNvSpPr>
          <p:nvPr>
            <p:ph type="subTitle" idx="13"/>
          </p:nvPr>
        </p:nvSpPr>
        <p:spPr>
          <a:xfrm>
            <a:off x="472440" y="889000"/>
            <a:ext cx="11247120" cy="487680"/>
          </a:xfrm>
        </p:spPr>
        <p:txBody>
          <a:bodyPr/>
          <a:lstStyle>
            <a:lvl1pPr marL="0" indent="0" algn="l">
              <a:buNone/>
              <a:defRPr b="0">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8" name="Content Placeholder 2"/>
          <p:cNvSpPr>
            <a:spLocks noGrp="1"/>
          </p:cNvSpPr>
          <p:nvPr>
            <p:ph idx="14"/>
          </p:nvPr>
        </p:nvSpPr>
        <p:spPr>
          <a:xfrm>
            <a:off x="623316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90563" indent="-173038">
              <a:lnSpc>
                <a:spcPct val="95000"/>
              </a:lnSpc>
              <a:spcBef>
                <a:spcPts val="400"/>
              </a:spcBef>
              <a:tabLst/>
              <a:defRPr sz="1400"/>
            </a:lvl3pPr>
            <a:lvl4pPr marL="914400" indent="-173038">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0706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WDC+W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211B34-D300-4310-B885-6E379732AAE8}" type="datetime1">
              <a:rPr lang="en-US" smtClean="0"/>
              <a:t>10/17/2016</a:t>
            </a:fld>
            <a:endParaRPr lang="en-US"/>
          </a:p>
        </p:txBody>
      </p:sp>
      <p:sp>
        <p:nvSpPr>
          <p:cNvPr id="4" name="Footer Placeholder 3"/>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5" name="Slide Number Placeholder 4"/>
          <p:cNvSpPr>
            <a:spLocks noGrp="1"/>
          </p:cNvSpPr>
          <p:nvPr>
            <p:ph type="sldNum" sz="quarter" idx="12"/>
          </p:nvPr>
        </p:nvSpPr>
        <p:spPr/>
        <p:txBody>
          <a:bodyPr/>
          <a:lstStyle/>
          <a:p>
            <a:fld id="{117D082C-22F7-460A-B107-A5704CF548D4}" type="slidenum">
              <a:rPr lang="en-US" smtClean="0"/>
              <a:t>‹#›</a:t>
            </a:fld>
            <a:endParaRPr lang="en-US"/>
          </a:p>
        </p:txBody>
      </p:sp>
      <p:sp>
        <p:nvSpPr>
          <p:cNvPr id="6" name="Title 5"/>
          <p:cNvSpPr>
            <a:spLocks noGrp="1"/>
          </p:cNvSpPr>
          <p:nvPr>
            <p:ph type="title"/>
          </p:nvPr>
        </p:nvSpPr>
        <p:spPr>
          <a:xfrm>
            <a:off x="472440" y="365760"/>
            <a:ext cx="11247120" cy="11430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57002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 WDC+W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96B46005-59D8-4237-8623-9AA0D34292E7}"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Subtitle 2"/>
          <p:cNvSpPr>
            <a:spLocks noGrp="1"/>
          </p:cNvSpPr>
          <p:nvPr>
            <p:ph type="subTitle" idx="13"/>
          </p:nvPr>
        </p:nvSpPr>
        <p:spPr>
          <a:xfrm>
            <a:off x="472440" y="889000"/>
            <a:ext cx="11247120" cy="487680"/>
          </a:xfrm>
        </p:spPr>
        <p:txBody>
          <a:bodyPr/>
          <a:lstStyle>
            <a:lvl1pPr marL="0" indent="0" algn="l">
              <a:buNone/>
              <a:defRPr b="0">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96196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 WDC+WD">
    <p:spTree>
      <p:nvGrpSpPr>
        <p:cNvPr id="1" name=""/>
        <p:cNvGrpSpPr/>
        <p:nvPr/>
      </p:nvGrpSpPr>
      <p:grpSpPr>
        <a:xfrm>
          <a:off x="0" y="0"/>
          <a:ext cx="0" cy="0"/>
          <a:chOff x="0" y="0"/>
          <a:chExt cx="0" cy="0"/>
        </a:xfrm>
      </p:grpSpPr>
      <p:pic>
        <p:nvPicPr>
          <p:cNvPr id="7" name="Picture Placeholder 6" descr="91668709"/>
          <p:cNvPicPr>
            <a:picLocks noChangeArrowheads="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8" name="Rectangle 7"/>
          <p:cNvSpPr/>
          <p:nvPr userDrawn="1"/>
        </p:nvSpPr>
        <p:spPr>
          <a:xfrm>
            <a:off x="0" y="0"/>
            <a:ext cx="121920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60BE44D0-233B-410F-8FFB-F36DFA9FC9A3}" type="datetime1">
              <a:rPr lang="en-US" smtClean="0"/>
              <a:t>10/17/2016</a:t>
            </a:fld>
            <a:endParaRPr lang="en-US"/>
          </a:p>
        </p:txBody>
      </p:sp>
      <p:sp>
        <p:nvSpPr>
          <p:cNvPr id="4" name="Footer Placeholder 3"/>
          <p:cNvSpPr>
            <a:spLocks noGrp="1"/>
          </p:cNvSpPr>
          <p:nvPr>
            <p:ph type="ftr" sz="quarter" idx="11"/>
          </p:nvPr>
        </p:nvSpPr>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sp>
        <p:nvSpPr>
          <p:cNvPr id="10" name="TextBox 9"/>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sp>
        <p:nvSpPr>
          <p:cNvPr id="2" name="Title 1"/>
          <p:cNvSpPr>
            <a:spLocks noGrp="1"/>
          </p:cNvSpPr>
          <p:nvPr>
            <p:ph type="title"/>
          </p:nvPr>
        </p:nvSpPr>
        <p:spPr>
          <a:xfrm>
            <a:off x="472440" y="365760"/>
            <a:ext cx="11247120" cy="1143000"/>
          </a:xfrm>
        </p:spPr>
        <p:txBody>
          <a:bodyPr/>
          <a:lstStyle>
            <a:lvl1pPr>
              <a:defRPr sz="3000">
                <a:solidFill>
                  <a:schemeClr val="bg1"/>
                </a:solidFill>
              </a:defRPr>
            </a:lvl1pPr>
          </a:lstStyle>
          <a:p>
            <a:r>
              <a:rPr lang="en-US" dirty="0" smtClean="0"/>
              <a:t>Click to edit Master title style</a:t>
            </a:r>
            <a:endParaRPr lang="en-US" dirty="0"/>
          </a:p>
        </p:txBody>
      </p:sp>
      <p:sp>
        <p:nvSpPr>
          <p:cNvPr id="11" name="Content Placeholder 2"/>
          <p:cNvSpPr>
            <a:spLocks noGrp="1"/>
          </p:cNvSpPr>
          <p:nvPr>
            <p:ph idx="1" hasCustomPrompt="1"/>
          </p:nvPr>
        </p:nvSpPr>
        <p:spPr>
          <a:xfrm>
            <a:off x="472440" y="1600200"/>
            <a:ext cx="11247120" cy="4389120"/>
          </a:xfrm>
        </p:spPr>
        <p:txBody>
          <a:bodyPr/>
          <a:lstStyle>
            <a:lvl1pPr marL="228600" indent="-228600">
              <a:spcBef>
                <a:spcPts val="1200"/>
              </a:spcBef>
              <a:spcAft>
                <a:spcPts val="0"/>
              </a:spcAft>
              <a:defRPr sz="2400" b="1">
                <a:solidFill>
                  <a:schemeClr val="bg1"/>
                </a:solidFill>
              </a:defRPr>
            </a:lvl1pPr>
            <a:lvl2pPr marL="577850" indent="-288925">
              <a:spcBef>
                <a:spcPts val="400"/>
              </a:spcBef>
              <a:spcAft>
                <a:spcPts val="0"/>
              </a:spcAft>
              <a:buFont typeface="Symbol" panose="05050102010706020507" pitchFamily="18" charset="2"/>
              <a:buChar char="-"/>
              <a:defRPr sz="2200">
                <a:solidFill>
                  <a:schemeClr val="bg1"/>
                </a:solidFill>
              </a:defRPr>
            </a:lvl2pPr>
            <a:lvl3pPr marL="806450" indent="-228600">
              <a:spcBef>
                <a:spcPts val="400"/>
              </a:spcBef>
              <a:spcAft>
                <a:spcPts val="0"/>
              </a:spcAft>
              <a:tabLst/>
              <a:defRPr sz="2000">
                <a:solidFill>
                  <a:schemeClr val="bg1"/>
                </a:solidFill>
              </a:defRPr>
            </a:lvl3pPr>
            <a:lvl4pPr marL="803275" indent="-230188">
              <a:spcBef>
                <a:spcPts val="0"/>
              </a:spcBef>
              <a:defRPr sz="1500">
                <a:solidFill>
                  <a:schemeClr val="bg1"/>
                </a:solidFill>
              </a:defRPr>
            </a:lvl4pPr>
            <a:lvl5pPr marL="914377" indent="-182875">
              <a:spcBef>
                <a:spcPts val="0"/>
              </a:spcBef>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grpSp>
        <p:nvGrpSpPr>
          <p:cNvPr id="15" name="Group 14"/>
          <p:cNvGrpSpPr/>
          <p:nvPr userDrawn="1"/>
        </p:nvGrpSpPr>
        <p:grpSpPr>
          <a:xfrm>
            <a:off x="487680" y="6498336"/>
            <a:ext cx="1191678" cy="195928"/>
            <a:chOff x="487680" y="6498336"/>
            <a:chExt cx="1191678" cy="195928"/>
          </a:xfrm>
        </p:grpSpPr>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680" y="6498336"/>
              <a:ext cx="670560" cy="195928"/>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68641" y="6499528"/>
              <a:ext cx="310717" cy="192023"/>
            </a:xfrm>
            <a:prstGeom prst="rect">
              <a:avLst/>
            </a:prstGeom>
          </p:spPr>
        </p:pic>
      </p:grpSp>
    </p:spTree>
    <p:extLst>
      <p:ext uri="{BB962C8B-B14F-4D97-AF65-F5344CB8AC3E}">
        <p14:creationId xmlns:p14="http://schemas.microsoft.com/office/powerpoint/2010/main" val="5518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 WDC+W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4B30C57C-38BF-4965-8836-7F90738D6788}" type="datetime1">
              <a:rPr lang="en-US" smtClean="0"/>
              <a:t>10/17/2016</a:t>
            </a:fld>
            <a:endParaRPr lang="en-US" dirty="0"/>
          </a:p>
        </p:txBody>
      </p:sp>
      <p:sp>
        <p:nvSpPr>
          <p:cNvPr id="5" name="Footer Placeholder 4"/>
          <p:cNvSpPr>
            <a:spLocks noGrp="1"/>
          </p:cNvSpPr>
          <p:nvPr>
            <p:ph type="ftr" sz="quarter" idx="11"/>
          </p:nvPr>
        </p:nvSpPr>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sp>
        <p:nvSpPr>
          <p:cNvPr id="10" name="Text Placeholder 2"/>
          <p:cNvSpPr>
            <a:spLocks noGrp="1"/>
          </p:cNvSpPr>
          <p:nvPr>
            <p:ph type="body" idx="1" hasCustomPrompt="1"/>
          </p:nvPr>
        </p:nvSpPr>
        <p:spPr>
          <a:xfrm>
            <a:off x="472440" y="365760"/>
            <a:ext cx="5562600" cy="5867400"/>
          </a:xfrm>
          <a:noFill/>
        </p:spPr>
        <p:txBody>
          <a:bodyPr lIns="0" tIns="0" anchor="t" anchorCtr="0"/>
          <a:lstStyle>
            <a:lvl1pPr marL="0" indent="0">
              <a:spcBef>
                <a:spcPts val="1200"/>
              </a:spcBef>
              <a:spcAft>
                <a:spcPts val="0"/>
              </a:spcAft>
              <a:buFont typeface="Verdana" panose="020B0604030504040204" pitchFamily="34" charset="0"/>
              <a:buNone/>
              <a:defRPr sz="4000" i="0">
                <a:solidFill>
                  <a:schemeClr val="bg1"/>
                </a:solidFill>
              </a:defRPr>
            </a:lvl1pPr>
            <a:lvl2pPr marL="349250" indent="-228600">
              <a:spcBef>
                <a:spcPts val="400"/>
              </a:spcBef>
              <a:spcAft>
                <a:spcPts val="0"/>
              </a:spcAft>
              <a:buFont typeface="Verdana" panose="020B0604030504040204" pitchFamily="34" charset="0"/>
              <a:buChar char="–"/>
              <a:defRPr sz="1600" i="1">
                <a:solidFill>
                  <a:schemeClr val="bg1"/>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z="4000" dirty="0" smtClean="0"/>
              <a:t>Level 1 Text</a:t>
            </a:r>
            <a:endParaRPr lang="en-US" dirty="0" smtClean="0"/>
          </a:p>
          <a:p>
            <a:pPr lvl="1"/>
            <a:r>
              <a:rPr lang="en-US" dirty="0" smtClean="0"/>
              <a:t>Level 2 text</a:t>
            </a:r>
          </a:p>
        </p:txBody>
      </p:sp>
      <p:sp>
        <p:nvSpPr>
          <p:cNvPr id="11" name="TextBox 10"/>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grpSp>
        <p:nvGrpSpPr>
          <p:cNvPr id="15" name="Group 14"/>
          <p:cNvGrpSpPr/>
          <p:nvPr userDrawn="1"/>
        </p:nvGrpSpPr>
        <p:grpSpPr>
          <a:xfrm>
            <a:off x="487680" y="6498336"/>
            <a:ext cx="1191678" cy="195928"/>
            <a:chOff x="487680" y="6498336"/>
            <a:chExt cx="1191678" cy="195928"/>
          </a:xfrm>
        </p:grpSpPr>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680" y="6498336"/>
              <a:ext cx="670560" cy="195928"/>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68641" y="6499528"/>
              <a:ext cx="310717" cy="192023"/>
            </a:xfrm>
            <a:prstGeom prst="rect">
              <a:avLst/>
            </a:prstGeom>
          </p:spPr>
        </p:pic>
      </p:grpSp>
    </p:spTree>
    <p:extLst>
      <p:ext uri="{BB962C8B-B14F-4D97-AF65-F5344CB8AC3E}">
        <p14:creationId xmlns:p14="http://schemas.microsoft.com/office/powerpoint/2010/main" val="4208653494"/>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528">
          <p15:clr>
            <a:srgbClr val="FBAE40"/>
          </p15:clr>
        </p15:guide>
        <p15:guide id="2" pos="33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 WDC+WD">
    <p:bg>
      <p:bgPr>
        <a:solidFill>
          <a:schemeClr val="accent1"/>
        </a:solidFill>
        <a:effectLst/>
      </p:bgPr>
    </p:bg>
    <p:spTree>
      <p:nvGrpSpPr>
        <p:cNvPr id="1" name=""/>
        <p:cNvGrpSpPr/>
        <p:nvPr/>
      </p:nvGrpSpPr>
      <p:grpSpPr>
        <a:xfrm>
          <a:off x="0" y="0"/>
          <a:ext cx="0" cy="0"/>
          <a:chOff x="0" y="0"/>
          <a:chExt cx="0" cy="0"/>
        </a:xfrm>
      </p:grpSpPr>
      <p:pic>
        <p:nvPicPr>
          <p:cNvPr id="9" name="Picture Placeholder 12"/>
          <p:cNvPicPr>
            <a:picLocks noChangeAspect="1"/>
          </p:cNvPicPr>
          <p:nvPr userDrawn="1"/>
        </p:nvPicPr>
        <p:blipFill rotWithShape="1">
          <a:blip r:embed="rId2">
            <a:extLst>
              <a:ext uri="{28A0092B-C50C-407E-A947-70E740481C1C}">
                <a14:useLocalDpi xmlns:a14="http://schemas.microsoft.com/office/drawing/2010/main" val="0"/>
              </a:ext>
            </a:extLst>
          </a:blip>
          <a:srcRect b="30"/>
          <a:stretch/>
        </p:blipFill>
        <p:spPr>
          <a:xfrm>
            <a:off x="0" y="0"/>
            <a:ext cx="12192000" cy="6858000"/>
          </a:xfrm>
          <a:prstGeom prst="rect">
            <a:avLst/>
          </a:prstGeom>
        </p:spPr>
      </p:pic>
      <p:sp>
        <p:nvSpPr>
          <p:cNvPr id="14" name="Rectangle 13"/>
          <p:cNvSpPr/>
          <p:nvPr userDrawn="1"/>
        </p:nvSpPr>
        <p:spPr>
          <a:xfrm>
            <a:off x="0" y="0"/>
            <a:ext cx="54864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BAEB0C57-5354-413A-AA74-2B392C8C44EA}" type="datetime1">
              <a:rPr lang="en-US" smtClean="0"/>
              <a:t>10/17/2016</a:t>
            </a:fld>
            <a:endParaRPr lang="en-US" dirty="0"/>
          </a:p>
        </p:txBody>
      </p:sp>
      <p:sp>
        <p:nvSpPr>
          <p:cNvPr id="5" name="Footer Placeholder 4"/>
          <p:cNvSpPr>
            <a:spLocks noGrp="1"/>
          </p:cNvSpPr>
          <p:nvPr>
            <p:ph type="ftr" sz="quarter" idx="11"/>
          </p:nvPr>
        </p:nvSpPr>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sp>
        <p:nvSpPr>
          <p:cNvPr id="13" name="Text Placeholder 2"/>
          <p:cNvSpPr>
            <a:spLocks noGrp="1"/>
          </p:cNvSpPr>
          <p:nvPr>
            <p:ph type="body" idx="1" hasCustomPrompt="1"/>
          </p:nvPr>
        </p:nvSpPr>
        <p:spPr>
          <a:xfrm>
            <a:off x="472440" y="365760"/>
            <a:ext cx="4953000" cy="5867400"/>
          </a:xfrm>
          <a:noFill/>
        </p:spPr>
        <p:txBody>
          <a:bodyPr lIns="0" tIns="0" anchor="t" anchorCtr="0"/>
          <a:lstStyle>
            <a:lvl1pPr marL="0" indent="0">
              <a:spcBef>
                <a:spcPts val="1200"/>
              </a:spcBef>
              <a:spcAft>
                <a:spcPts val="0"/>
              </a:spcAft>
              <a:buFont typeface="Verdana" panose="020B0604030504040204" pitchFamily="34" charset="0"/>
              <a:buNone/>
              <a:defRPr sz="4000" i="0">
                <a:solidFill>
                  <a:schemeClr val="bg1"/>
                </a:solidFill>
              </a:defRPr>
            </a:lvl1pPr>
            <a:lvl2pPr marL="349250" indent="-228600">
              <a:buFont typeface="Verdana" panose="020B0604030504040204" pitchFamily="34" charset="0"/>
              <a:buChar char="–"/>
              <a:defRPr sz="1600" i="1">
                <a:solidFill>
                  <a:schemeClr val="bg1"/>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z="4000" dirty="0" smtClean="0"/>
              <a:t>Level 1 Text</a:t>
            </a:r>
            <a:endParaRPr lang="en-US" dirty="0" smtClean="0"/>
          </a:p>
          <a:p>
            <a:pPr lvl="1"/>
            <a:r>
              <a:rPr lang="en-US" dirty="0" smtClean="0"/>
              <a:t>Level 2 text</a:t>
            </a:r>
          </a:p>
        </p:txBody>
      </p:sp>
      <p:sp>
        <p:nvSpPr>
          <p:cNvPr id="10" name="TextBox 9"/>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grpSp>
        <p:nvGrpSpPr>
          <p:cNvPr id="17" name="Group 16"/>
          <p:cNvGrpSpPr/>
          <p:nvPr userDrawn="1"/>
        </p:nvGrpSpPr>
        <p:grpSpPr>
          <a:xfrm>
            <a:off x="487680" y="6498336"/>
            <a:ext cx="1191678" cy="195928"/>
            <a:chOff x="487680" y="6498336"/>
            <a:chExt cx="1191678" cy="195928"/>
          </a:xfrm>
        </p:grpSpPr>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680" y="6498336"/>
              <a:ext cx="670560" cy="195928"/>
            </a:xfrm>
            <a:prstGeom prst="rect">
              <a:avLst/>
            </a:prstGeom>
          </p:spPr>
        </p:pic>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68641" y="6499528"/>
              <a:ext cx="310717" cy="192023"/>
            </a:xfrm>
            <a:prstGeom prst="rect">
              <a:avLst/>
            </a:prstGeom>
          </p:spPr>
        </p:pic>
      </p:grpSp>
    </p:spTree>
    <p:extLst>
      <p:ext uri="{BB962C8B-B14F-4D97-AF65-F5344CB8AC3E}">
        <p14:creationId xmlns:p14="http://schemas.microsoft.com/office/powerpoint/2010/main" val="186430097"/>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528">
          <p15:clr>
            <a:srgbClr val="FBAE40"/>
          </p15:clr>
        </p15:guide>
        <p15:guide id="2" pos="3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 WDC+W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96D54-3863-49F3-9553-EB6AFCFB7DB6}" type="datetime1">
              <a:rPr lang="en-US" smtClean="0"/>
              <a:t>10/17/2016</a:t>
            </a:fld>
            <a:endParaRPr lang="en-US"/>
          </a:p>
        </p:txBody>
      </p:sp>
      <p:sp>
        <p:nvSpPr>
          <p:cNvPr id="3" name="Footer Placeholder 2"/>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4" name="Slide Number Placeholder 3"/>
          <p:cNvSpPr>
            <a:spLocks noGrp="1"/>
          </p:cNvSpPr>
          <p:nvPr>
            <p:ph type="sldNum" sz="quarter" idx="12"/>
          </p:nvPr>
        </p:nvSpPr>
        <p:spPr/>
        <p:txBody>
          <a:bodyPr/>
          <a:lstStyle/>
          <a:p>
            <a:fld id="{117D082C-22F7-460A-B107-A5704CF548D4}" type="slidenum">
              <a:rPr lang="en-US" smtClean="0"/>
              <a:t>‹#›</a:t>
            </a:fld>
            <a:endParaRPr lang="en-US"/>
          </a:p>
        </p:txBody>
      </p:sp>
    </p:spTree>
    <p:extLst>
      <p:ext uri="{BB962C8B-B14F-4D97-AF65-F5344CB8AC3E}">
        <p14:creationId xmlns:p14="http://schemas.microsoft.com/office/powerpoint/2010/main" val="27186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 WD+HGS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 y="1600200"/>
            <a:ext cx="11247120" cy="4572000"/>
          </a:xfrm>
        </p:spPr>
        <p:txBody>
          <a:bodyPr/>
          <a:lstStyle>
            <a:lvl1pPr marL="182875" indent="-182875">
              <a:spcBef>
                <a:spcPts val="1200"/>
              </a:spcBef>
              <a:defRPr sz="2200">
                <a:solidFill>
                  <a:schemeClr val="accent1"/>
                </a:solidFill>
              </a:defRPr>
            </a:lvl1pPr>
            <a:lvl2pPr marL="457200" indent="-228600">
              <a:spcBef>
                <a:spcPts val="400"/>
              </a:spcBef>
              <a:tabLst/>
              <a:defRPr sz="1800"/>
            </a:lvl2pPr>
            <a:lvl3pPr marL="630238" indent="-173038">
              <a:spcBef>
                <a:spcPts val="400"/>
              </a:spcBef>
              <a:defRPr sz="1600"/>
            </a:lvl3pPr>
            <a:lvl4pPr marL="854075" indent="-163513">
              <a:spcBef>
                <a:spcPts val="400"/>
              </a:spcBef>
              <a:defRPr sz="1400"/>
            </a:lvl4pPr>
            <a:lvl5pPr marL="914377" indent="-182875">
              <a:spcBef>
                <a:spcPts val="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7E6D50F3-E3FD-43F3-AEB7-2D447CB8FC0D}"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Title 6"/>
          <p:cNvSpPr>
            <a:spLocks noGrp="1"/>
          </p:cNvSpPr>
          <p:nvPr>
            <p:ph type="title"/>
          </p:nvPr>
        </p:nvSpPr>
        <p:spPr>
          <a:xfrm>
            <a:off x="472440" y="365760"/>
            <a:ext cx="11247120" cy="1143000"/>
          </a:xfrm>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221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and Content - WD+HGS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2440" y="1600200"/>
            <a:ext cx="11247120" cy="4572000"/>
          </a:xfrm>
        </p:spPr>
        <p:txBody>
          <a:bodyPr/>
          <a:lstStyle>
            <a:lvl1pPr marL="182875" indent="-182875">
              <a:lnSpc>
                <a:spcPct val="95000"/>
              </a:lnSpc>
              <a:spcBef>
                <a:spcPts val="1200"/>
              </a:spcBef>
              <a:defRPr sz="2200">
                <a:solidFill>
                  <a:schemeClr val="accent1"/>
                </a:solidFill>
              </a:defRPr>
            </a:lvl1pPr>
            <a:lvl2pPr marL="457200" indent="-228600">
              <a:lnSpc>
                <a:spcPct val="95000"/>
              </a:lnSpc>
              <a:spcBef>
                <a:spcPts val="400"/>
              </a:spcBef>
              <a:defRPr sz="1800"/>
            </a:lvl2pPr>
            <a:lvl3pPr marL="630238" indent="-173038">
              <a:lnSpc>
                <a:spcPct val="95000"/>
              </a:lnSpc>
              <a:spcBef>
                <a:spcPts val="400"/>
              </a:spcBef>
              <a:tabLst/>
              <a:defRPr sz="1600"/>
            </a:lvl3pPr>
            <a:lvl4pPr marL="854075" indent="-163513">
              <a:lnSpc>
                <a:spcPct val="95000"/>
              </a:lnSpc>
              <a:spcBef>
                <a:spcPts val="400"/>
              </a:spcBef>
              <a:defRPr sz="14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35EB5E15-8AFB-4C5A-9103-F1B5148A74AD}"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Subtitle 2"/>
          <p:cNvSpPr>
            <a:spLocks noGrp="1"/>
          </p:cNvSpPr>
          <p:nvPr>
            <p:ph type="subTitle" idx="13"/>
          </p:nvPr>
        </p:nvSpPr>
        <p:spPr>
          <a:xfrm>
            <a:off x="472440" y="889000"/>
            <a:ext cx="11247120" cy="487680"/>
          </a:xfrm>
        </p:spPr>
        <p:txBody>
          <a:bodyPr/>
          <a:lstStyle>
            <a:lvl1pPr marL="0" indent="0" algn="l">
              <a:buNone/>
              <a:defRPr b="0">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671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2Col Content - WD+HGS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244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90563" indent="-173038">
              <a:lnSpc>
                <a:spcPct val="95000"/>
              </a:lnSpc>
              <a:spcBef>
                <a:spcPts val="400"/>
              </a:spcBef>
              <a:tabLst/>
              <a:defRPr sz="1400"/>
            </a:lvl3pPr>
            <a:lvl4pPr marL="914400" indent="-173038">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F9CAB23D-D008-4EC4-AFB2-0478AFA35DC7}"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8" name="Content Placeholder 2"/>
          <p:cNvSpPr>
            <a:spLocks noGrp="1"/>
          </p:cNvSpPr>
          <p:nvPr>
            <p:ph idx="14"/>
          </p:nvPr>
        </p:nvSpPr>
        <p:spPr>
          <a:xfrm>
            <a:off x="623316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90563" indent="-173038">
              <a:lnSpc>
                <a:spcPct val="95000"/>
              </a:lnSpc>
              <a:spcBef>
                <a:spcPts val="400"/>
              </a:spcBef>
              <a:tabLst/>
              <a:defRPr sz="1400"/>
            </a:lvl3pPr>
            <a:lvl4pPr marL="914400" indent="-173038">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6491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 Presentation Title with Image">
    <p:bg>
      <p:bgPr>
        <a:solidFill>
          <a:schemeClr val="bg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r="616"/>
          <a:stretch/>
        </p:blipFill>
        <p:spPr>
          <a:xfrm>
            <a:off x="0" y="0"/>
            <a:ext cx="12192000" cy="6858000"/>
          </a:xfrm>
          <a:prstGeom prst="rect">
            <a:avLst/>
          </a:prstGeom>
        </p:spPr>
      </p:pic>
      <p:sp>
        <p:nvSpPr>
          <p:cNvPr id="15" name="Rectangle 14"/>
          <p:cNvSpPr/>
          <p:nvPr userDrawn="1"/>
        </p:nvSpPr>
        <p:spPr>
          <a:xfrm>
            <a:off x="0" y="0"/>
            <a:ext cx="6858000" cy="6858000"/>
          </a:xfrm>
          <a:prstGeom prst="rect">
            <a:avLst/>
          </a:prstGeom>
          <a:gradFill flip="none" rotWithShape="1">
            <a:gsLst>
              <a:gs pos="0">
                <a:srgbClr val="2D608F">
                  <a:shade val="30000"/>
                  <a:satMod val="115000"/>
                </a:srgbClr>
              </a:gs>
              <a:gs pos="49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43"/>
          <p:cNvPicPr>
            <a:picLocks noChangeAspect="1"/>
          </p:cNvPicPr>
          <p:nvPr userDrawn="1"/>
        </p:nvPicPr>
        <p:blipFill>
          <a:blip r:embed="rId3">
            <a:extLst>
              <a:ext uri="{28A0092B-C50C-407E-A947-70E740481C1C}">
                <a14:useLocalDpi xmlns:a14="http://schemas.microsoft.com/office/drawing/2010/main" val="0"/>
              </a:ext>
            </a:extLst>
          </a:blip>
          <a:srcRect t="16" b="16"/>
          <a:stretch>
            <a:fillRect/>
          </a:stretch>
        </p:blipFill>
        <p:spPr>
          <a:xfrm>
            <a:off x="487680" y="2170177"/>
            <a:ext cx="1706880" cy="498727"/>
          </a:xfrm>
          <a:prstGeom prst="rect">
            <a:avLst/>
          </a:prstGeom>
        </p:spPr>
      </p:pic>
      <p:sp>
        <p:nvSpPr>
          <p:cNvPr id="2" name="Title 1"/>
          <p:cNvSpPr>
            <a:spLocks noGrp="1"/>
          </p:cNvSpPr>
          <p:nvPr>
            <p:ph type="title"/>
          </p:nvPr>
        </p:nvSpPr>
        <p:spPr>
          <a:xfrm>
            <a:off x="487680" y="2819400"/>
            <a:ext cx="6339840" cy="1219200"/>
          </a:xfrm>
        </p:spPr>
        <p:txBody>
          <a:bodyPr anchor="t" anchorCtr="0"/>
          <a:lstStyle>
            <a:lvl1pPr algn="l">
              <a:defRPr sz="4000" b="0">
                <a:solidFill>
                  <a:schemeClr val="bg1"/>
                </a:solidFill>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09F9CAF7-1107-413B-9E42-EAB0FE767DE9}" type="datetime1">
              <a:rPr lang="en-US" smtClean="0"/>
              <a:t>10/17/2016</a:t>
            </a:fld>
            <a:endParaRPr lang="en-US"/>
          </a:p>
        </p:txBody>
      </p:sp>
      <p:sp>
        <p:nvSpPr>
          <p:cNvPr id="6" name="Footer Placeholder 5"/>
          <p:cNvSpPr>
            <a:spLocks noGrp="1"/>
          </p:cNvSpPr>
          <p:nvPr>
            <p:ph type="ftr" sz="quarter" idx="11"/>
          </p:nvPr>
        </p:nvSpPr>
        <p:spPr>
          <a:xfrm>
            <a:off x="487680" y="6547104"/>
            <a:ext cx="3368040" cy="121920"/>
          </a:xfrm>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sp>
        <p:nvSpPr>
          <p:cNvPr id="18" name="Text Placeholder 17"/>
          <p:cNvSpPr>
            <a:spLocks noGrp="1"/>
          </p:cNvSpPr>
          <p:nvPr>
            <p:ph type="body" sz="quarter" idx="14"/>
          </p:nvPr>
        </p:nvSpPr>
        <p:spPr>
          <a:xfrm>
            <a:off x="487680" y="4140200"/>
            <a:ext cx="6339840" cy="1117600"/>
          </a:xfrm>
        </p:spPr>
        <p:txBody>
          <a:bodyPr/>
          <a:lstStyle>
            <a:lvl1pPr marL="0" indent="0">
              <a:spcBef>
                <a:spcPts val="0"/>
              </a:spcBef>
              <a:spcAft>
                <a:spcPts val="800"/>
              </a:spcAft>
              <a:buNone/>
              <a:defRPr i="1">
                <a:solidFill>
                  <a:schemeClr val="bg1"/>
                </a:solidFill>
              </a:defRPr>
            </a:lvl1pPr>
            <a:lvl2pPr marL="0" indent="0">
              <a:buNone/>
              <a:defRPr sz="1500" b="0">
                <a:solidFill>
                  <a:schemeClr val="bg1"/>
                </a:solidFill>
              </a:defRPr>
            </a:lvl2pPr>
            <a:lvl3pPr marL="365751" indent="0">
              <a:buNone/>
              <a:defRPr>
                <a:solidFill>
                  <a:schemeClr val="bg1"/>
                </a:solidFill>
              </a:defRPr>
            </a:lvl3pPr>
            <a:lvl4pPr marL="548626" indent="0">
              <a:buNone/>
              <a:defRPr>
                <a:solidFill>
                  <a:schemeClr val="bg1"/>
                </a:solidFill>
              </a:defRPr>
            </a:lvl4pPr>
            <a:lvl5pPr marL="731502" indent="0">
              <a:buNone/>
              <a:defRPr>
                <a:solidFill>
                  <a:schemeClr val="bg1"/>
                </a:solidFill>
              </a:defRPr>
            </a:lvl5pPr>
          </a:lstStyle>
          <a:p>
            <a:pPr lvl="0"/>
            <a:r>
              <a:rPr lang="en-US" smtClean="0"/>
              <a:t>Click to edit Master text styles</a:t>
            </a:r>
          </a:p>
          <a:p>
            <a:pPr lvl="1"/>
            <a:r>
              <a:rPr lang="en-US" smtClean="0"/>
              <a:t>Second level</a:t>
            </a:r>
          </a:p>
        </p:txBody>
      </p:sp>
      <p:sp>
        <p:nvSpPr>
          <p:cNvPr id="11" name="TextBox 10"/>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spTree>
    <p:extLst>
      <p:ext uri="{BB962C8B-B14F-4D97-AF65-F5344CB8AC3E}">
        <p14:creationId xmlns:p14="http://schemas.microsoft.com/office/powerpoint/2010/main" val="1660287792"/>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and 2Col Content - WD+HGS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244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90563" indent="-173038">
              <a:lnSpc>
                <a:spcPct val="95000"/>
              </a:lnSpc>
              <a:spcBef>
                <a:spcPts val="400"/>
              </a:spcBef>
              <a:tabLst/>
              <a:defRPr sz="1400"/>
            </a:lvl3pPr>
            <a:lvl4pPr marL="914400" indent="-173038">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0C0BAFB6-86B5-4EF8-9179-729A233EE312}"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Subtitle 2"/>
          <p:cNvSpPr>
            <a:spLocks noGrp="1"/>
          </p:cNvSpPr>
          <p:nvPr>
            <p:ph type="subTitle" idx="13"/>
          </p:nvPr>
        </p:nvSpPr>
        <p:spPr>
          <a:xfrm>
            <a:off x="472440" y="889000"/>
            <a:ext cx="11247120" cy="487680"/>
          </a:xfrm>
        </p:spPr>
        <p:txBody>
          <a:bodyPr/>
          <a:lstStyle>
            <a:lvl1pPr marL="0" indent="0" algn="l">
              <a:buNone/>
              <a:defRPr b="0">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8" name="Content Placeholder 2"/>
          <p:cNvSpPr>
            <a:spLocks noGrp="1"/>
          </p:cNvSpPr>
          <p:nvPr>
            <p:ph idx="14"/>
          </p:nvPr>
        </p:nvSpPr>
        <p:spPr>
          <a:xfrm>
            <a:off x="623316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90563" indent="-173038">
              <a:lnSpc>
                <a:spcPct val="95000"/>
              </a:lnSpc>
              <a:spcBef>
                <a:spcPts val="400"/>
              </a:spcBef>
              <a:tabLst/>
              <a:defRPr sz="1400"/>
            </a:lvl3pPr>
            <a:lvl4pPr marL="914400" indent="-173038">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1108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 WD+HGS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1D50203-2768-429B-B63A-758D1BC8B134}" type="datetime1">
              <a:rPr lang="en-US" smtClean="0"/>
              <a:t>10/17/2016</a:t>
            </a:fld>
            <a:endParaRPr lang="en-US"/>
          </a:p>
        </p:txBody>
      </p:sp>
      <p:sp>
        <p:nvSpPr>
          <p:cNvPr id="4" name="Footer Placeholder 3"/>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5" name="Slide Number Placeholder 4"/>
          <p:cNvSpPr>
            <a:spLocks noGrp="1"/>
          </p:cNvSpPr>
          <p:nvPr>
            <p:ph type="sldNum" sz="quarter" idx="12"/>
          </p:nvPr>
        </p:nvSpPr>
        <p:spPr/>
        <p:txBody>
          <a:bodyPr/>
          <a:lstStyle/>
          <a:p>
            <a:fld id="{117D082C-22F7-460A-B107-A5704CF548D4}" type="slidenum">
              <a:rPr lang="en-US" smtClean="0"/>
              <a:t>‹#›</a:t>
            </a:fld>
            <a:endParaRPr lang="en-US"/>
          </a:p>
        </p:txBody>
      </p:sp>
      <p:sp>
        <p:nvSpPr>
          <p:cNvPr id="6" name="Title 5"/>
          <p:cNvSpPr>
            <a:spLocks noGrp="1"/>
          </p:cNvSpPr>
          <p:nvPr>
            <p:ph type="title"/>
          </p:nvPr>
        </p:nvSpPr>
        <p:spPr>
          <a:xfrm>
            <a:off x="472440" y="365760"/>
            <a:ext cx="11247120" cy="1143000"/>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1177528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 WD+HGS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E818E032-5C84-4006-9A48-98B272CF12BD}"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Subtitle 2"/>
          <p:cNvSpPr>
            <a:spLocks noGrp="1"/>
          </p:cNvSpPr>
          <p:nvPr>
            <p:ph type="subTitle" idx="13"/>
          </p:nvPr>
        </p:nvSpPr>
        <p:spPr>
          <a:xfrm>
            <a:off x="472440" y="889000"/>
            <a:ext cx="11247120" cy="487680"/>
          </a:xfrm>
        </p:spPr>
        <p:txBody>
          <a:bodyPr/>
          <a:lstStyle>
            <a:lvl1pPr marL="0" indent="0" algn="l">
              <a:buNone/>
              <a:defRPr b="0">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26170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genda - WD+HGST">
    <p:spTree>
      <p:nvGrpSpPr>
        <p:cNvPr id="1" name=""/>
        <p:cNvGrpSpPr/>
        <p:nvPr/>
      </p:nvGrpSpPr>
      <p:grpSpPr>
        <a:xfrm>
          <a:off x="0" y="0"/>
          <a:ext cx="0" cy="0"/>
          <a:chOff x="0" y="0"/>
          <a:chExt cx="0" cy="0"/>
        </a:xfrm>
      </p:grpSpPr>
      <p:pic>
        <p:nvPicPr>
          <p:cNvPr id="7" name="Picture Placeholder 6" descr="91668709"/>
          <p:cNvPicPr>
            <a:picLocks noChangeArrowheads="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8" name="Rectangle 7"/>
          <p:cNvSpPr/>
          <p:nvPr userDrawn="1"/>
        </p:nvSpPr>
        <p:spPr>
          <a:xfrm>
            <a:off x="0" y="0"/>
            <a:ext cx="121920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E99C3903-3377-42C2-B7CE-FC60EB046989}" type="datetime1">
              <a:rPr lang="en-US" smtClean="0"/>
              <a:t>10/17/2016</a:t>
            </a:fld>
            <a:endParaRPr lang="en-US"/>
          </a:p>
        </p:txBody>
      </p:sp>
      <p:sp>
        <p:nvSpPr>
          <p:cNvPr id="4" name="Footer Placeholder 3"/>
          <p:cNvSpPr>
            <a:spLocks noGrp="1"/>
          </p:cNvSpPr>
          <p:nvPr>
            <p:ph type="ftr" sz="quarter" idx="11"/>
          </p:nvPr>
        </p:nvSpPr>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sp>
        <p:nvSpPr>
          <p:cNvPr id="10" name="TextBox 9"/>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sp>
        <p:nvSpPr>
          <p:cNvPr id="2" name="Title 1"/>
          <p:cNvSpPr>
            <a:spLocks noGrp="1"/>
          </p:cNvSpPr>
          <p:nvPr>
            <p:ph type="title"/>
          </p:nvPr>
        </p:nvSpPr>
        <p:spPr>
          <a:xfrm>
            <a:off x="472440" y="365760"/>
            <a:ext cx="11247120" cy="1143000"/>
          </a:xfrm>
        </p:spPr>
        <p:txBody>
          <a:bodyPr/>
          <a:lstStyle>
            <a:lvl1pPr>
              <a:defRPr sz="3000">
                <a:solidFill>
                  <a:schemeClr val="bg1"/>
                </a:solidFill>
              </a:defRPr>
            </a:lvl1pPr>
          </a:lstStyle>
          <a:p>
            <a:r>
              <a:rPr lang="en-US" dirty="0" smtClean="0"/>
              <a:t>Click to edit Master title style</a:t>
            </a:r>
            <a:endParaRPr lang="en-US" dirty="0"/>
          </a:p>
        </p:txBody>
      </p:sp>
      <p:sp>
        <p:nvSpPr>
          <p:cNvPr id="11" name="Content Placeholder 2"/>
          <p:cNvSpPr>
            <a:spLocks noGrp="1"/>
          </p:cNvSpPr>
          <p:nvPr>
            <p:ph idx="1" hasCustomPrompt="1"/>
          </p:nvPr>
        </p:nvSpPr>
        <p:spPr>
          <a:xfrm>
            <a:off x="472440" y="1600200"/>
            <a:ext cx="11247120" cy="4389120"/>
          </a:xfrm>
        </p:spPr>
        <p:txBody>
          <a:bodyPr/>
          <a:lstStyle>
            <a:lvl1pPr marL="228600" indent="-228600">
              <a:spcBef>
                <a:spcPts val="1200"/>
              </a:spcBef>
              <a:spcAft>
                <a:spcPts val="0"/>
              </a:spcAft>
              <a:defRPr sz="2400" b="1">
                <a:solidFill>
                  <a:schemeClr val="bg1"/>
                </a:solidFill>
              </a:defRPr>
            </a:lvl1pPr>
            <a:lvl2pPr marL="577850" indent="-288925">
              <a:spcBef>
                <a:spcPts val="400"/>
              </a:spcBef>
              <a:spcAft>
                <a:spcPts val="0"/>
              </a:spcAft>
              <a:buFont typeface="Symbol" panose="05050102010706020507" pitchFamily="18" charset="2"/>
              <a:buChar char="-"/>
              <a:defRPr sz="2200">
                <a:solidFill>
                  <a:schemeClr val="bg1"/>
                </a:solidFill>
              </a:defRPr>
            </a:lvl2pPr>
            <a:lvl3pPr marL="806450" indent="-228600">
              <a:spcBef>
                <a:spcPts val="400"/>
              </a:spcBef>
              <a:spcAft>
                <a:spcPts val="0"/>
              </a:spcAft>
              <a:tabLst/>
              <a:defRPr sz="2000">
                <a:solidFill>
                  <a:schemeClr val="bg1"/>
                </a:solidFill>
              </a:defRPr>
            </a:lvl3pPr>
            <a:lvl4pPr marL="803275" indent="-230188">
              <a:spcBef>
                <a:spcPts val="0"/>
              </a:spcBef>
              <a:defRPr sz="1500">
                <a:solidFill>
                  <a:schemeClr val="bg1"/>
                </a:solidFill>
              </a:defRPr>
            </a:lvl4pPr>
            <a:lvl5pPr marL="914377" indent="-182875">
              <a:spcBef>
                <a:spcPts val="0"/>
              </a:spcBef>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grpSp>
        <p:nvGrpSpPr>
          <p:cNvPr id="13" name="Group 12"/>
          <p:cNvGrpSpPr/>
          <p:nvPr userDrawn="1"/>
        </p:nvGrpSpPr>
        <p:grpSpPr>
          <a:xfrm>
            <a:off x="487680" y="6502240"/>
            <a:ext cx="1298481" cy="192024"/>
            <a:chOff x="487680" y="6502240"/>
            <a:chExt cx="1298481" cy="192024"/>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3499" y="6502241"/>
              <a:ext cx="742662" cy="192023"/>
            </a:xfrm>
            <a:prstGeom prst="rect">
              <a:avLst/>
            </a:prstGeom>
          </p:spPr>
        </p:pic>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7680" y="6502240"/>
              <a:ext cx="310717" cy="192024"/>
            </a:xfrm>
            <a:prstGeom prst="rect">
              <a:avLst/>
            </a:prstGeom>
          </p:spPr>
        </p:pic>
      </p:grpSp>
    </p:spTree>
    <p:extLst>
      <p:ext uri="{BB962C8B-B14F-4D97-AF65-F5344CB8AC3E}">
        <p14:creationId xmlns:p14="http://schemas.microsoft.com/office/powerpoint/2010/main" val="3929224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ection Header - WD+HG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A430D125-A934-493A-8719-22A94F511495}" type="datetime1">
              <a:rPr lang="en-US" smtClean="0"/>
              <a:t>10/17/2016</a:t>
            </a:fld>
            <a:endParaRPr lang="en-US" dirty="0"/>
          </a:p>
        </p:txBody>
      </p:sp>
      <p:sp>
        <p:nvSpPr>
          <p:cNvPr id="5" name="Footer Placeholder 4"/>
          <p:cNvSpPr>
            <a:spLocks noGrp="1"/>
          </p:cNvSpPr>
          <p:nvPr>
            <p:ph type="ftr" sz="quarter" idx="11"/>
          </p:nvPr>
        </p:nvSpPr>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sp>
        <p:nvSpPr>
          <p:cNvPr id="10" name="Text Placeholder 2"/>
          <p:cNvSpPr>
            <a:spLocks noGrp="1"/>
          </p:cNvSpPr>
          <p:nvPr>
            <p:ph type="body" idx="1" hasCustomPrompt="1"/>
          </p:nvPr>
        </p:nvSpPr>
        <p:spPr>
          <a:xfrm>
            <a:off x="472440" y="365760"/>
            <a:ext cx="5562600" cy="5867400"/>
          </a:xfrm>
          <a:noFill/>
        </p:spPr>
        <p:txBody>
          <a:bodyPr lIns="0" tIns="0" anchor="t" anchorCtr="0"/>
          <a:lstStyle>
            <a:lvl1pPr marL="0" indent="0">
              <a:spcBef>
                <a:spcPts val="1200"/>
              </a:spcBef>
              <a:spcAft>
                <a:spcPts val="0"/>
              </a:spcAft>
              <a:buFont typeface="Verdana" panose="020B0604030504040204" pitchFamily="34" charset="0"/>
              <a:buNone/>
              <a:defRPr sz="4000" i="0">
                <a:solidFill>
                  <a:schemeClr val="bg1"/>
                </a:solidFill>
              </a:defRPr>
            </a:lvl1pPr>
            <a:lvl2pPr marL="349250" indent="-228600">
              <a:spcBef>
                <a:spcPts val="400"/>
              </a:spcBef>
              <a:spcAft>
                <a:spcPts val="0"/>
              </a:spcAft>
              <a:buFont typeface="Verdana" panose="020B0604030504040204" pitchFamily="34" charset="0"/>
              <a:buChar char="–"/>
              <a:defRPr sz="1600" i="1">
                <a:solidFill>
                  <a:schemeClr val="bg1"/>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z="4000" dirty="0" smtClean="0"/>
              <a:t>Level 1 Text</a:t>
            </a:r>
            <a:endParaRPr lang="en-US" dirty="0" smtClean="0"/>
          </a:p>
          <a:p>
            <a:pPr lvl="1"/>
            <a:r>
              <a:rPr lang="en-US" dirty="0" smtClean="0"/>
              <a:t>Level 2 text</a:t>
            </a:r>
          </a:p>
        </p:txBody>
      </p:sp>
      <p:sp>
        <p:nvSpPr>
          <p:cNvPr id="11" name="TextBox 10"/>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grpSp>
        <p:nvGrpSpPr>
          <p:cNvPr id="12" name="Group 11"/>
          <p:cNvGrpSpPr/>
          <p:nvPr userDrawn="1"/>
        </p:nvGrpSpPr>
        <p:grpSpPr>
          <a:xfrm>
            <a:off x="487680" y="6502240"/>
            <a:ext cx="1298481" cy="192024"/>
            <a:chOff x="487680" y="6502240"/>
            <a:chExt cx="1298481" cy="19202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3499" y="6502241"/>
              <a:ext cx="742662" cy="192023"/>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7680" y="6502240"/>
              <a:ext cx="310717" cy="192024"/>
            </a:xfrm>
            <a:prstGeom prst="rect">
              <a:avLst/>
            </a:prstGeom>
          </p:spPr>
        </p:pic>
      </p:grpSp>
    </p:spTree>
    <p:extLst>
      <p:ext uri="{BB962C8B-B14F-4D97-AF65-F5344CB8AC3E}">
        <p14:creationId xmlns:p14="http://schemas.microsoft.com/office/powerpoint/2010/main" val="3774589169"/>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528">
          <p15:clr>
            <a:srgbClr val="FBAE40"/>
          </p15:clr>
        </p15:guide>
        <p15:guide id="2" pos="33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 WD+HGST">
    <p:bg>
      <p:bgPr>
        <a:solidFill>
          <a:schemeClr val="accent1"/>
        </a:solidFill>
        <a:effectLst/>
      </p:bgPr>
    </p:bg>
    <p:spTree>
      <p:nvGrpSpPr>
        <p:cNvPr id="1" name=""/>
        <p:cNvGrpSpPr/>
        <p:nvPr/>
      </p:nvGrpSpPr>
      <p:grpSpPr>
        <a:xfrm>
          <a:off x="0" y="0"/>
          <a:ext cx="0" cy="0"/>
          <a:chOff x="0" y="0"/>
          <a:chExt cx="0" cy="0"/>
        </a:xfrm>
      </p:grpSpPr>
      <p:pic>
        <p:nvPicPr>
          <p:cNvPr id="9" name="Picture Placeholder 12"/>
          <p:cNvPicPr>
            <a:picLocks noChangeAspect="1"/>
          </p:cNvPicPr>
          <p:nvPr userDrawn="1"/>
        </p:nvPicPr>
        <p:blipFill rotWithShape="1">
          <a:blip r:embed="rId2">
            <a:extLst>
              <a:ext uri="{28A0092B-C50C-407E-A947-70E740481C1C}">
                <a14:useLocalDpi xmlns:a14="http://schemas.microsoft.com/office/drawing/2010/main" val="0"/>
              </a:ext>
            </a:extLst>
          </a:blip>
          <a:srcRect b="30"/>
          <a:stretch/>
        </p:blipFill>
        <p:spPr>
          <a:xfrm>
            <a:off x="0" y="0"/>
            <a:ext cx="12192000" cy="6858000"/>
          </a:xfrm>
          <a:prstGeom prst="rect">
            <a:avLst/>
          </a:prstGeom>
        </p:spPr>
      </p:pic>
      <p:sp>
        <p:nvSpPr>
          <p:cNvPr id="14" name="Rectangle 13"/>
          <p:cNvSpPr/>
          <p:nvPr userDrawn="1"/>
        </p:nvSpPr>
        <p:spPr>
          <a:xfrm>
            <a:off x="0" y="0"/>
            <a:ext cx="54864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088EC254-D73E-49F0-90E3-EFBD7C433828}" type="datetime1">
              <a:rPr lang="en-US" smtClean="0"/>
              <a:t>10/17/2016</a:t>
            </a:fld>
            <a:endParaRPr lang="en-US" dirty="0"/>
          </a:p>
        </p:txBody>
      </p:sp>
      <p:sp>
        <p:nvSpPr>
          <p:cNvPr id="5" name="Footer Placeholder 4"/>
          <p:cNvSpPr>
            <a:spLocks noGrp="1"/>
          </p:cNvSpPr>
          <p:nvPr>
            <p:ph type="ftr" sz="quarter" idx="11"/>
          </p:nvPr>
        </p:nvSpPr>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sp>
        <p:nvSpPr>
          <p:cNvPr id="13" name="Text Placeholder 2"/>
          <p:cNvSpPr>
            <a:spLocks noGrp="1"/>
          </p:cNvSpPr>
          <p:nvPr>
            <p:ph type="body" idx="1" hasCustomPrompt="1"/>
          </p:nvPr>
        </p:nvSpPr>
        <p:spPr>
          <a:xfrm>
            <a:off x="472440" y="365760"/>
            <a:ext cx="4953000" cy="5867400"/>
          </a:xfrm>
          <a:noFill/>
        </p:spPr>
        <p:txBody>
          <a:bodyPr lIns="0" tIns="0" anchor="t" anchorCtr="0"/>
          <a:lstStyle>
            <a:lvl1pPr marL="0" indent="0">
              <a:spcBef>
                <a:spcPts val="1200"/>
              </a:spcBef>
              <a:spcAft>
                <a:spcPts val="0"/>
              </a:spcAft>
              <a:buFont typeface="Verdana" panose="020B0604030504040204" pitchFamily="34" charset="0"/>
              <a:buNone/>
              <a:defRPr sz="4000" i="0">
                <a:solidFill>
                  <a:schemeClr val="bg1"/>
                </a:solidFill>
              </a:defRPr>
            </a:lvl1pPr>
            <a:lvl2pPr marL="349250" indent="-228600">
              <a:buFont typeface="Verdana" panose="020B0604030504040204" pitchFamily="34" charset="0"/>
              <a:buChar char="–"/>
              <a:defRPr sz="1600" i="1">
                <a:solidFill>
                  <a:schemeClr val="bg1"/>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z="4000" dirty="0" smtClean="0"/>
              <a:t>Level 1 Text</a:t>
            </a:r>
            <a:endParaRPr lang="en-US" dirty="0" smtClean="0"/>
          </a:p>
          <a:p>
            <a:pPr lvl="1"/>
            <a:r>
              <a:rPr lang="en-US" dirty="0" smtClean="0"/>
              <a:t>Level 2 text</a:t>
            </a:r>
          </a:p>
        </p:txBody>
      </p:sp>
      <p:sp>
        <p:nvSpPr>
          <p:cNvPr id="10" name="TextBox 9"/>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grpSp>
        <p:nvGrpSpPr>
          <p:cNvPr id="12" name="Group 11"/>
          <p:cNvGrpSpPr/>
          <p:nvPr userDrawn="1"/>
        </p:nvGrpSpPr>
        <p:grpSpPr>
          <a:xfrm>
            <a:off x="487680" y="6502240"/>
            <a:ext cx="1298481" cy="192024"/>
            <a:chOff x="487680" y="6502240"/>
            <a:chExt cx="1298481" cy="192024"/>
          </a:xfrm>
        </p:grpSpPr>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3499" y="6502241"/>
              <a:ext cx="742662" cy="192023"/>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7680" y="6502240"/>
              <a:ext cx="310717" cy="192024"/>
            </a:xfrm>
            <a:prstGeom prst="rect">
              <a:avLst/>
            </a:prstGeom>
          </p:spPr>
        </p:pic>
      </p:grpSp>
    </p:spTree>
    <p:extLst>
      <p:ext uri="{BB962C8B-B14F-4D97-AF65-F5344CB8AC3E}">
        <p14:creationId xmlns:p14="http://schemas.microsoft.com/office/powerpoint/2010/main" val="1838777007"/>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528">
          <p15:clr>
            <a:srgbClr val="FBAE40"/>
          </p15:clr>
        </p15:guide>
        <p15:guide id="2" pos="33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 WD+HGS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E0FD3-F365-43DF-9606-DF478A9F4351}" type="datetime1">
              <a:rPr lang="en-US" smtClean="0"/>
              <a:t>10/17/2016</a:t>
            </a:fld>
            <a:endParaRPr lang="en-US"/>
          </a:p>
        </p:txBody>
      </p:sp>
      <p:sp>
        <p:nvSpPr>
          <p:cNvPr id="3" name="Footer Placeholder 2"/>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4" name="Slide Number Placeholder 3"/>
          <p:cNvSpPr>
            <a:spLocks noGrp="1"/>
          </p:cNvSpPr>
          <p:nvPr>
            <p:ph type="sldNum" sz="quarter" idx="12"/>
          </p:nvPr>
        </p:nvSpPr>
        <p:spPr/>
        <p:txBody>
          <a:bodyPr/>
          <a:lstStyle/>
          <a:p>
            <a:fld id="{117D082C-22F7-460A-B107-A5704CF548D4}" type="slidenum">
              <a:rPr lang="en-US" smtClean="0"/>
              <a:t>‹#›</a:t>
            </a:fld>
            <a:endParaRPr lang="en-US"/>
          </a:p>
        </p:txBody>
      </p:sp>
    </p:spTree>
    <p:extLst>
      <p:ext uri="{BB962C8B-B14F-4D97-AF65-F5344CB8AC3E}">
        <p14:creationId xmlns:p14="http://schemas.microsoft.com/office/powerpoint/2010/main" val="120081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 Presentation Title with Image">
    <p:bg>
      <p:bgPr>
        <a:solidFill>
          <a:schemeClr val="bg1"/>
        </a:solidFill>
        <a:effectLst/>
      </p:bgPr>
    </p:bg>
    <p:spTree>
      <p:nvGrpSpPr>
        <p:cNvPr id="1" name=""/>
        <p:cNvGrpSpPr/>
        <p:nvPr/>
      </p:nvGrpSpPr>
      <p:grpSpPr>
        <a:xfrm>
          <a:off x="0" y="0"/>
          <a:ext cx="0" cy="0"/>
          <a:chOff x="0" y="0"/>
          <a:chExt cx="0" cy="0"/>
        </a:xfrm>
      </p:grpSpPr>
      <p:pic>
        <p:nvPicPr>
          <p:cNvPr id="4" name="Picture 3"/>
          <p:cNvPicPr>
            <a:picLocks/>
          </p:cNvPicPr>
          <p:nvPr userDrawn="1"/>
        </p:nvPicPr>
        <p:blipFill rotWithShape="1">
          <a:blip r:embed="rId2" cstate="print">
            <a:extLst>
              <a:ext uri="{28A0092B-C50C-407E-A947-70E740481C1C}">
                <a14:useLocalDpi xmlns:a14="http://schemas.microsoft.com/office/drawing/2010/main" val="0"/>
              </a:ext>
            </a:extLst>
          </a:blip>
          <a:stretch/>
        </p:blipFill>
        <p:spPr>
          <a:xfrm>
            <a:off x="3048" y="0"/>
            <a:ext cx="12188952" cy="6858000"/>
          </a:xfrm>
          <a:prstGeom prst="rect">
            <a:avLst/>
          </a:prstGeom>
        </p:spPr>
      </p:pic>
      <p:sp>
        <p:nvSpPr>
          <p:cNvPr id="15" name="Rectangle 14"/>
          <p:cNvSpPr/>
          <p:nvPr userDrawn="1"/>
        </p:nvSpPr>
        <p:spPr>
          <a:xfrm>
            <a:off x="0" y="0"/>
            <a:ext cx="6858000" cy="6858000"/>
          </a:xfrm>
          <a:prstGeom prst="rect">
            <a:avLst/>
          </a:prstGeom>
          <a:gradFill flip="none" rotWithShape="1">
            <a:gsLst>
              <a:gs pos="0">
                <a:srgbClr val="2D608F">
                  <a:shade val="30000"/>
                  <a:satMod val="115000"/>
                </a:srgbClr>
              </a:gs>
              <a:gs pos="49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43"/>
          <p:cNvPicPr>
            <a:picLocks noChangeAspect="1"/>
          </p:cNvPicPr>
          <p:nvPr userDrawn="1"/>
        </p:nvPicPr>
        <p:blipFill>
          <a:blip r:embed="rId3">
            <a:extLst>
              <a:ext uri="{28A0092B-C50C-407E-A947-70E740481C1C}">
                <a14:useLocalDpi xmlns:a14="http://schemas.microsoft.com/office/drawing/2010/main" val="0"/>
              </a:ext>
            </a:extLst>
          </a:blip>
          <a:srcRect t="16" b="16"/>
          <a:stretch>
            <a:fillRect/>
          </a:stretch>
        </p:blipFill>
        <p:spPr>
          <a:xfrm>
            <a:off x="487680" y="2170177"/>
            <a:ext cx="1706880" cy="498727"/>
          </a:xfrm>
          <a:prstGeom prst="rect">
            <a:avLst/>
          </a:prstGeom>
        </p:spPr>
      </p:pic>
      <p:sp>
        <p:nvSpPr>
          <p:cNvPr id="2" name="Title 1"/>
          <p:cNvSpPr>
            <a:spLocks noGrp="1"/>
          </p:cNvSpPr>
          <p:nvPr>
            <p:ph type="title"/>
          </p:nvPr>
        </p:nvSpPr>
        <p:spPr>
          <a:xfrm>
            <a:off x="487680" y="2819400"/>
            <a:ext cx="6339840" cy="1219200"/>
          </a:xfrm>
        </p:spPr>
        <p:txBody>
          <a:bodyPr anchor="t" anchorCtr="0"/>
          <a:lstStyle>
            <a:lvl1pPr algn="l">
              <a:defRPr sz="4000" b="0">
                <a:solidFill>
                  <a:schemeClr val="bg1"/>
                </a:solidFill>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D1E76C74-E119-4288-9C0E-BAAF86338883}" type="datetime1">
              <a:rPr lang="en-US" smtClean="0"/>
              <a:t>10/17/2016</a:t>
            </a:fld>
            <a:endParaRPr lang="en-US"/>
          </a:p>
        </p:txBody>
      </p:sp>
      <p:sp>
        <p:nvSpPr>
          <p:cNvPr id="6" name="Footer Placeholder 5"/>
          <p:cNvSpPr>
            <a:spLocks noGrp="1"/>
          </p:cNvSpPr>
          <p:nvPr>
            <p:ph type="ftr" sz="quarter" idx="11"/>
          </p:nvPr>
        </p:nvSpPr>
        <p:spPr>
          <a:xfrm>
            <a:off x="487680" y="6547104"/>
            <a:ext cx="3368040" cy="121920"/>
          </a:xfrm>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sp>
        <p:nvSpPr>
          <p:cNvPr id="18" name="Text Placeholder 17"/>
          <p:cNvSpPr>
            <a:spLocks noGrp="1"/>
          </p:cNvSpPr>
          <p:nvPr>
            <p:ph type="body" sz="quarter" idx="14"/>
          </p:nvPr>
        </p:nvSpPr>
        <p:spPr>
          <a:xfrm>
            <a:off x="487680" y="4140200"/>
            <a:ext cx="6339840" cy="1117600"/>
          </a:xfrm>
        </p:spPr>
        <p:txBody>
          <a:bodyPr/>
          <a:lstStyle>
            <a:lvl1pPr marL="0" indent="0">
              <a:spcBef>
                <a:spcPts val="0"/>
              </a:spcBef>
              <a:spcAft>
                <a:spcPts val="800"/>
              </a:spcAft>
              <a:buNone/>
              <a:defRPr i="1">
                <a:solidFill>
                  <a:schemeClr val="bg1"/>
                </a:solidFill>
              </a:defRPr>
            </a:lvl1pPr>
            <a:lvl2pPr marL="0" indent="0">
              <a:buNone/>
              <a:defRPr sz="1500" b="0">
                <a:solidFill>
                  <a:schemeClr val="bg1"/>
                </a:solidFill>
              </a:defRPr>
            </a:lvl2pPr>
            <a:lvl3pPr marL="365751" indent="0">
              <a:buNone/>
              <a:defRPr>
                <a:solidFill>
                  <a:schemeClr val="bg1"/>
                </a:solidFill>
              </a:defRPr>
            </a:lvl3pPr>
            <a:lvl4pPr marL="548626" indent="0">
              <a:buNone/>
              <a:defRPr>
                <a:solidFill>
                  <a:schemeClr val="bg1"/>
                </a:solidFill>
              </a:defRPr>
            </a:lvl4pPr>
            <a:lvl5pPr marL="731502" indent="0">
              <a:buNone/>
              <a:defRPr>
                <a:solidFill>
                  <a:schemeClr val="bg1"/>
                </a:solidFill>
              </a:defRPr>
            </a:lvl5pPr>
          </a:lstStyle>
          <a:p>
            <a:pPr lvl="0"/>
            <a:r>
              <a:rPr lang="en-US" smtClean="0"/>
              <a:t>Click to edit Master text styles</a:t>
            </a:r>
          </a:p>
          <a:p>
            <a:pPr lvl="1"/>
            <a:r>
              <a:rPr lang="en-US" smtClean="0"/>
              <a:t>Second level</a:t>
            </a:r>
          </a:p>
        </p:txBody>
      </p:sp>
      <p:sp>
        <p:nvSpPr>
          <p:cNvPr id="11" name="TextBox 10"/>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spTree>
    <p:extLst>
      <p:ext uri="{BB962C8B-B14F-4D97-AF65-F5344CB8AC3E}">
        <p14:creationId xmlns:p14="http://schemas.microsoft.com/office/powerpoint/2010/main" val="1492152531"/>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genda - WDC ">
    <p:spTree>
      <p:nvGrpSpPr>
        <p:cNvPr id="1" name=""/>
        <p:cNvGrpSpPr/>
        <p:nvPr/>
      </p:nvGrpSpPr>
      <p:grpSpPr>
        <a:xfrm>
          <a:off x="0" y="0"/>
          <a:ext cx="0" cy="0"/>
          <a:chOff x="0" y="0"/>
          <a:chExt cx="0" cy="0"/>
        </a:xfrm>
      </p:grpSpPr>
      <p:pic>
        <p:nvPicPr>
          <p:cNvPr id="7" name="Picture Placeholder 6" descr="91668709"/>
          <p:cNvPicPr>
            <a:picLocks noChangeArrowheads="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8" name="Rectangle 7"/>
          <p:cNvSpPr/>
          <p:nvPr userDrawn="1"/>
        </p:nvSpPr>
        <p:spPr>
          <a:xfrm>
            <a:off x="0" y="0"/>
            <a:ext cx="121920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12900FD3-03D0-4E8F-8FE1-95771349DBD3}" type="datetime1">
              <a:rPr lang="en-US" smtClean="0"/>
              <a:t>10/17/2016</a:t>
            </a:fld>
            <a:endParaRPr lang="en-US"/>
          </a:p>
        </p:txBody>
      </p:sp>
      <p:sp>
        <p:nvSpPr>
          <p:cNvPr id="4" name="Footer Placeholder 3"/>
          <p:cNvSpPr>
            <a:spLocks noGrp="1"/>
          </p:cNvSpPr>
          <p:nvPr>
            <p:ph type="ftr" sz="quarter" idx="11"/>
          </p:nvPr>
        </p:nvSpPr>
        <p:spPr/>
        <p:txBody>
          <a:bodyPr/>
          <a:lstStyle>
            <a:lvl1pPr>
              <a:defRPr sz="700">
                <a:solidFill>
                  <a:schemeClr val="bg1"/>
                </a:solidFill>
              </a:defRPr>
            </a:lvl1pPr>
          </a:lstStyle>
          <a:p>
            <a:r>
              <a:rPr lang="en-US" dirty="0" smtClean="0"/>
              <a:t>© 2016 Western Digital Corporation	All rights reserved</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117D082C-22F7-460A-B107-A5704CF548D4}" type="slidenum">
              <a:rPr lang="en-US" smtClean="0"/>
              <a:pPr/>
              <a:t>‹#›</a:t>
            </a:fld>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680" y="6498336"/>
            <a:ext cx="670560" cy="195928"/>
          </a:xfrm>
          <a:prstGeom prst="rect">
            <a:avLst/>
          </a:prstGeom>
        </p:spPr>
      </p:pic>
      <p:sp>
        <p:nvSpPr>
          <p:cNvPr id="10" name="TextBox 9"/>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solidFill>
                  <a:schemeClr val="bg1"/>
                </a:solidFill>
                <a:latin typeface="+mn-lt"/>
                <a:ea typeface="Verdana"/>
                <a:cs typeface="Verdana"/>
              </a:rPr>
              <a:t>Confidential</a:t>
            </a:r>
            <a:endParaRPr lang="en-US" sz="700" dirty="0">
              <a:solidFill>
                <a:schemeClr val="bg1"/>
              </a:solidFill>
              <a:latin typeface="+mn-lt"/>
            </a:endParaRPr>
          </a:p>
        </p:txBody>
      </p:sp>
      <p:sp>
        <p:nvSpPr>
          <p:cNvPr id="2" name="Title 1"/>
          <p:cNvSpPr>
            <a:spLocks noGrp="1"/>
          </p:cNvSpPr>
          <p:nvPr>
            <p:ph type="title"/>
          </p:nvPr>
        </p:nvSpPr>
        <p:spPr>
          <a:xfrm>
            <a:off x="472440" y="365760"/>
            <a:ext cx="11247120" cy="1143000"/>
          </a:xfrm>
        </p:spPr>
        <p:txBody>
          <a:bodyPr/>
          <a:lstStyle>
            <a:lvl1pPr>
              <a:defRPr sz="3000">
                <a:solidFill>
                  <a:schemeClr val="bg1"/>
                </a:solidFill>
              </a:defRPr>
            </a:lvl1pPr>
          </a:lstStyle>
          <a:p>
            <a:r>
              <a:rPr lang="en-US" dirty="0" smtClean="0"/>
              <a:t>Click to edit Master title style</a:t>
            </a:r>
            <a:endParaRPr lang="en-US" dirty="0"/>
          </a:p>
        </p:txBody>
      </p:sp>
      <p:sp>
        <p:nvSpPr>
          <p:cNvPr id="11" name="Content Placeholder 2"/>
          <p:cNvSpPr>
            <a:spLocks noGrp="1"/>
          </p:cNvSpPr>
          <p:nvPr>
            <p:ph idx="1" hasCustomPrompt="1"/>
          </p:nvPr>
        </p:nvSpPr>
        <p:spPr>
          <a:xfrm>
            <a:off x="472440" y="1600200"/>
            <a:ext cx="11247120" cy="4389120"/>
          </a:xfrm>
        </p:spPr>
        <p:txBody>
          <a:bodyPr/>
          <a:lstStyle>
            <a:lvl1pPr marL="228600" indent="-228600">
              <a:spcBef>
                <a:spcPts val="1200"/>
              </a:spcBef>
              <a:spcAft>
                <a:spcPts val="0"/>
              </a:spcAft>
              <a:defRPr sz="2400" b="1">
                <a:solidFill>
                  <a:schemeClr val="bg1"/>
                </a:solidFill>
              </a:defRPr>
            </a:lvl1pPr>
            <a:lvl2pPr marL="577850" indent="-288925">
              <a:spcBef>
                <a:spcPts val="400"/>
              </a:spcBef>
              <a:spcAft>
                <a:spcPts val="0"/>
              </a:spcAft>
              <a:buFont typeface="Symbol" panose="05050102010706020507" pitchFamily="18" charset="2"/>
              <a:buChar char="-"/>
              <a:defRPr sz="2200">
                <a:solidFill>
                  <a:schemeClr val="bg1"/>
                </a:solidFill>
              </a:defRPr>
            </a:lvl2pPr>
            <a:lvl3pPr marL="806450" indent="-228600">
              <a:spcBef>
                <a:spcPts val="400"/>
              </a:spcBef>
              <a:spcAft>
                <a:spcPts val="0"/>
              </a:spcAft>
              <a:tabLst/>
              <a:defRPr sz="2000">
                <a:solidFill>
                  <a:schemeClr val="bg1"/>
                </a:solidFill>
              </a:defRPr>
            </a:lvl3pPr>
            <a:lvl4pPr marL="803275" indent="-230188">
              <a:spcBef>
                <a:spcPts val="0"/>
              </a:spcBef>
              <a:defRPr sz="1500">
                <a:solidFill>
                  <a:schemeClr val="bg1"/>
                </a:solidFill>
              </a:defRPr>
            </a:lvl4pPr>
            <a:lvl5pPr marL="914377" indent="-182875">
              <a:spcBef>
                <a:spcPts val="0"/>
              </a:spcBef>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4259583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WDC ">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 y="1600200"/>
            <a:ext cx="11247120" cy="4572000"/>
          </a:xfrm>
        </p:spPr>
        <p:txBody>
          <a:bodyPr/>
          <a:lstStyle>
            <a:lvl1pPr marL="182875" indent="-182875">
              <a:spcBef>
                <a:spcPts val="1200"/>
              </a:spcBef>
              <a:defRPr sz="2200">
                <a:solidFill>
                  <a:schemeClr val="accent1"/>
                </a:solidFill>
              </a:defRPr>
            </a:lvl1pPr>
            <a:lvl2pPr marL="457200" indent="-228600">
              <a:spcBef>
                <a:spcPts val="400"/>
              </a:spcBef>
              <a:tabLst/>
              <a:defRPr sz="1800"/>
            </a:lvl2pPr>
            <a:lvl3pPr marL="630238" indent="-173038">
              <a:spcBef>
                <a:spcPts val="400"/>
              </a:spcBef>
              <a:defRPr sz="1600"/>
            </a:lvl3pPr>
            <a:lvl4pPr marL="854075" indent="-163513">
              <a:spcBef>
                <a:spcPts val="400"/>
              </a:spcBef>
              <a:defRPr sz="1400"/>
            </a:lvl4pPr>
            <a:lvl5pPr marL="914377" indent="-182875">
              <a:spcBef>
                <a:spcPts val="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259F7AD4-02F3-40BB-A8C3-0C4B2EB0A0AB}"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Title 6"/>
          <p:cNvSpPr>
            <a:spLocks noGrp="1"/>
          </p:cNvSpPr>
          <p:nvPr>
            <p:ph type="title"/>
          </p:nvPr>
        </p:nvSpPr>
        <p:spPr>
          <a:xfrm>
            <a:off x="472440" y="365760"/>
            <a:ext cx="11247120" cy="1143000"/>
          </a:xfrm>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7820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 WDC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2440" y="1600200"/>
            <a:ext cx="11247120" cy="4572000"/>
          </a:xfrm>
        </p:spPr>
        <p:txBody>
          <a:bodyPr/>
          <a:lstStyle>
            <a:lvl1pPr marL="182875" indent="-182875">
              <a:lnSpc>
                <a:spcPct val="95000"/>
              </a:lnSpc>
              <a:spcBef>
                <a:spcPts val="1200"/>
              </a:spcBef>
              <a:defRPr sz="2200">
                <a:solidFill>
                  <a:schemeClr val="accent1"/>
                </a:solidFill>
              </a:defRPr>
            </a:lvl1pPr>
            <a:lvl2pPr marL="457200" indent="-223838">
              <a:lnSpc>
                <a:spcPct val="95000"/>
              </a:lnSpc>
              <a:spcBef>
                <a:spcPts val="400"/>
              </a:spcBef>
              <a:defRPr sz="1800"/>
            </a:lvl2pPr>
            <a:lvl3pPr marL="630238" indent="-173038">
              <a:lnSpc>
                <a:spcPct val="95000"/>
              </a:lnSpc>
              <a:spcBef>
                <a:spcPts val="400"/>
              </a:spcBef>
              <a:tabLst/>
              <a:defRPr sz="1600"/>
            </a:lvl3pPr>
            <a:lvl4pPr marL="854075" indent="-163513">
              <a:lnSpc>
                <a:spcPct val="95000"/>
              </a:lnSpc>
              <a:spcBef>
                <a:spcPts val="400"/>
              </a:spcBef>
              <a:defRPr sz="14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8FB29C97-72AD-4A0A-8FAD-1381584096EC}"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7" name="Subtitle 2"/>
          <p:cNvSpPr>
            <a:spLocks noGrp="1"/>
          </p:cNvSpPr>
          <p:nvPr>
            <p:ph type="subTitle" idx="13"/>
          </p:nvPr>
        </p:nvSpPr>
        <p:spPr>
          <a:xfrm>
            <a:off x="472440" y="889000"/>
            <a:ext cx="11247120" cy="487680"/>
          </a:xfrm>
        </p:spPr>
        <p:txBody>
          <a:bodyPr/>
          <a:lstStyle>
            <a:lvl1pPr marL="0" indent="0" algn="l">
              <a:buNone/>
              <a:defRPr b="0">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22417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Col Content - WDC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244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30238" indent="-173038">
              <a:lnSpc>
                <a:spcPct val="95000"/>
              </a:lnSpc>
              <a:spcBef>
                <a:spcPts val="400"/>
              </a:spcBef>
              <a:tabLst/>
              <a:defRPr sz="1400"/>
            </a:lvl3pPr>
            <a:lvl4pPr marL="854075" indent="-163513">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p:txBody>
          <a:bodyPr/>
          <a:lstStyle/>
          <a:p>
            <a:fld id="{FB1EAA74-775F-4388-ABED-00C50E1D0FE3}" type="datetime1">
              <a:rPr lang="en-US" smtClean="0"/>
              <a:t>10/17/2016</a:t>
            </a:fld>
            <a:endParaRPr lang="en-US"/>
          </a:p>
        </p:txBody>
      </p:sp>
      <p:sp>
        <p:nvSpPr>
          <p:cNvPr id="5" name="Footer Placeholder 4"/>
          <p:cNvSpPr>
            <a:spLocks noGrp="1"/>
          </p:cNvSpPr>
          <p:nvPr>
            <p:ph type="ftr" sz="quarter" idx="11"/>
          </p:nvPr>
        </p:nvSpPr>
        <p:spPr/>
        <p:txBody>
          <a:bodyPr/>
          <a:lstStyle>
            <a:lvl1pPr>
              <a:defRPr sz="700"/>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12"/>
          </p:nvPr>
        </p:nvSpPr>
        <p:spPr/>
        <p:txBody>
          <a:bodyPr/>
          <a:lstStyle/>
          <a:p>
            <a:fld id="{117D082C-22F7-460A-B107-A5704CF548D4}" type="slidenum">
              <a:rPr lang="en-US" smtClean="0"/>
              <a:t>‹#›</a:t>
            </a:fld>
            <a:endParaRPr lang="en-US"/>
          </a:p>
        </p:txBody>
      </p:sp>
      <p:sp>
        <p:nvSpPr>
          <p:cNvPr id="8" name="Content Placeholder 2"/>
          <p:cNvSpPr>
            <a:spLocks noGrp="1"/>
          </p:cNvSpPr>
          <p:nvPr>
            <p:ph idx="14"/>
          </p:nvPr>
        </p:nvSpPr>
        <p:spPr>
          <a:xfrm>
            <a:off x="6233160" y="1600200"/>
            <a:ext cx="5486400" cy="4572000"/>
          </a:xfrm>
        </p:spPr>
        <p:txBody>
          <a:bodyPr/>
          <a:lstStyle>
            <a:lvl1pPr marL="182875" indent="-182875">
              <a:lnSpc>
                <a:spcPct val="95000"/>
              </a:lnSpc>
              <a:spcBef>
                <a:spcPts val="1200"/>
              </a:spcBef>
              <a:defRPr sz="2000">
                <a:solidFill>
                  <a:schemeClr val="accent1"/>
                </a:solidFill>
              </a:defRPr>
            </a:lvl1pPr>
            <a:lvl2pPr marL="457200" indent="-228600">
              <a:lnSpc>
                <a:spcPct val="95000"/>
              </a:lnSpc>
              <a:spcBef>
                <a:spcPts val="400"/>
              </a:spcBef>
              <a:defRPr sz="1600"/>
            </a:lvl2pPr>
            <a:lvl3pPr marL="630238" indent="-173038">
              <a:lnSpc>
                <a:spcPct val="95000"/>
              </a:lnSpc>
              <a:spcBef>
                <a:spcPts val="400"/>
              </a:spcBef>
              <a:tabLst/>
              <a:defRPr sz="1400"/>
            </a:lvl3pPr>
            <a:lvl4pPr marL="854075" indent="-163513">
              <a:lnSpc>
                <a:spcPct val="95000"/>
              </a:lnSpc>
              <a:spcBef>
                <a:spcPts val="400"/>
              </a:spcBef>
              <a:defRPr sz="1200"/>
            </a:lvl4pPr>
            <a:lvl5pPr marL="914377" indent="-182875">
              <a:lnSpc>
                <a:spcPct val="95000"/>
              </a:lnSpc>
              <a:spcBef>
                <a:spcPts val="400"/>
              </a:spcBef>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9128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0.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3.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2.emf"/><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image" Target="../media/image1.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4.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0.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image" Target="../media/image12.emf"/><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theme" Target="../theme/theme5.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440" y="365760"/>
            <a:ext cx="11247120" cy="114300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72440" y="1600200"/>
            <a:ext cx="11216640" cy="45720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2"/>
          </p:nvPr>
        </p:nvSpPr>
        <p:spPr>
          <a:xfrm>
            <a:off x="10485120" y="6547104"/>
            <a:ext cx="609600" cy="121920"/>
          </a:xfrm>
          <a:prstGeom prst="rect">
            <a:avLst/>
          </a:prstGeom>
        </p:spPr>
        <p:txBody>
          <a:bodyPr vert="horz" lIns="0" tIns="0" rIns="0" bIns="0" rtlCol="0" anchor="b" anchorCtr="0"/>
          <a:lstStyle>
            <a:lvl1pPr algn="r">
              <a:defRPr sz="700">
                <a:solidFill>
                  <a:schemeClr val="tx1"/>
                </a:solidFill>
              </a:defRPr>
            </a:lvl1pPr>
          </a:lstStyle>
          <a:p>
            <a:fld id="{084A5CB6-0362-4B2C-81CE-8C8741E7FF19}" type="datetime1">
              <a:rPr lang="en-US" smtClean="0"/>
              <a:t>10/17/2016</a:t>
            </a:fld>
            <a:endParaRPr lang="en-US" dirty="0"/>
          </a:p>
        </p:txBody>
      </p:sp>
      <p:sp>
        <p:nvSpPr>
          <p:cNvPr id="5" name="Footer Placeholder 4"/>
          <p:cNvSpPr>
            <a:spLocks noGrp="1"/>
          </p:cNvSpPr>
          <p:nvPr>
            <p:ph type="ftr" sz="quarter" idx="3"/>
          </p:nvPr>
        </p:nvSpPr>
        <p:spPr>
          <a:xfrm>
            <a:off x="3337560" y="6547104"/>
            <a:ext cx="3368040" cy="121920"/>
          </a:xfrm>
          <a:prstGeom prst="rect">
            <a:avLst/>
          </a:prstGeom>
        </p:spPr>
        <p:txBody>
          <a:bodyPr vert="horz" lIns="0" tIns="0" rIns="0" bIns="0" rtlCol="0" anchor="b" anchorCtr="0"/>
          <a:lstStyle>
            <a:lvl1pPr algn="l">
              <a:tabLst/>
              <a:defRPr sz="700">
                <a:solidFill>
                  <a:schemeClr val="tx1"/>
                </a:solidFill>
              </a:defRPr>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4"/>
          </p:nvPr>
        </p:nvSpPr>
        <p:spPr>
          <a:xfrm>
            <a:off x="11460480" y="6547104"/>
            <a:ext cx="243840" cy="121920"/>
          </a:xfrm>
          <a:prstGeom prst="rect">
            <a:avLst/>
          </a:prstGeom>
        </p:spPr>
        <p:txBody>
          <a:bodyPr vert="horz" lIns="0" tIns="0" rIns="0" bIns="0" rtlCol="0" anchor="b" anchorCtr="0"/>
          <a:lstStyle>
            <a:lvl1pPr algn="r">
              <a:defRPr sz="700">
                <a:solidFill>
                  <a:schemeClr val="tx1"/>
                </a:solidFill>
              </a:defRPr>
            </a:lvl1pPr>
          </a:lstStyle>
          <a:p>
            <a:fld id="{117D082C-22F7-460A-B107-A5704CF548D4}" type="slidenum">
              <a:rPr lang="en-US" smtClean="0"/>
              <a:pPr/>
              <a:t>‹#›</a:t>
            </a:fld>
            <a:endParaRPr lang="en-US" dirty="0"/>
          </a:p>
        </p:txBody>
      </p:sp>
      <p:sp>
        <p:nvSpPr>
          <p:cNvPr id="9" name="TextBox 8"/>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latin typeface="+mn-lt"/>
                <a:ea typeface="Verdana"/>
                <a:cs typeface="Verdana"/>
              </a:rPr>
              <a:t>Confidential</a:t>
            </a:r>
            <a:endParaRPr lang="en-US" sz="700" dirty="0">
              <a:latin typeface="+mn-lt"/>
            </a:endParaRPr>
          </a:p>
        </p:txBody>
      </p:sp>
      <p:pic>
        <p:nvPicPr>
          <p:cNvPr id="10" name="Picture 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87680" y="6498337"/>
            <a:ext cx="670560" cy="195929"/>
          </a:xfrm>
          <a:prstGeom prst="rect">
            <a:avLst/>
          </a:prstGeom>
        </p:spPr>
      </p:pic>
    </p:spTree>
    <p:extLst>
      <p:ext uri="{BB962C8B-B14F-4D97-AF65-F5344CB8AC3E}">
        <p14:creationId xmlns:p14="http://schemas.microsoft.com/office/powerpoint/2010/main" val="53849975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01" r:id="rId3"/>
    <p:sldLayoutId id="2147483703" r:id="rId4"/>
    <p:sldLayoutId id="2147483702" r:id="rId5"/>
    <p:sldLayoutId id="2147483768" r:id="rId6"/>
  </p:sldLayoutIdLst>
  <p:timing>
    <p:tnLst>
      <p:par>
        <p:cTn id="1" dur="indefinite" restart="never" nodeType="tmRoot"/>
      </p:par>
    </p:tnLst>
  </p:timing>
  <p:hf hdr="0"/>
  <p:txStyles>
    <p:titleStyle>
      <a:lvl1pPr algn="l" defTabSz="1219170" rtl="0" eaLnBrk="1" latinLnBrk="0" hangingPunct="1">
        <a:spcBef>
          <a:spcPct val="0"/>
        </a:spcBef>
        <a:buNone/>
        <a:defRPr sz="3000" b="1" kern="1200">
          <a:solidFill>
            <a:schemeClr val="accent1"/>
          </a:solidFill>
          <a:latin typeface="+mj-lt"/>
          <a:ea typeface="+mj-ea"/>
          <a:cs typeface="+mj-cs"/>
        </a:defRPr>
      </a:lvl1pPr>
    </p:titleStyle>
    <p:bodyStyle>
      <a:lvl1pPr marL="182875" indent="-182875" algn="l" defTabSz="1219170" rtl="0" eaLnBrk="1" latinLnBrk="0" hangingPunct="1">
        <a:lnSpc>
          <a:spcPct val="95000"/>
        </a:lnSpc>
        <a:spcBef>
          <a:spcPts val="1200"/>
        </a:spcBef>
        <a:buFont typeface="Arial" panose="020B0604020202020204" pitchFamily="34" charset="0"/>
        <a:buChar char="•"/>
        <a:defRPr sz="2200" kern="1200">
          <a:solidFill>
            <a:schemeClr val="accent1"/>
          </a:solidFill>
          <a:latin typeface="+mn-lt"/>
          <a:ea typeface="+mn-ea"/>
          <a:cs typeface="+mn-cs"/>
        </a:defRPr>
      </a:lvl1pPr>
      <a:lvl2pPr marL="457200" indent="-223838" algn="l" defTabSz="1219170" rtl="0" eaLnBrk="1" latinLnBrk="0" hangingPunct="1">
        <a:lnSpc>
          <a:spcPct val="95000"/>
        </a:lnSpc>
        <a:spcBef>
          <a:spcPts val="400"/>
        </a:spcBef>
        <a:buFont typeface="Arial" panose="020B0604020202020204" pitchFamily="34" charset="0"/>
        <a:buChar char="–"/>
        <a:defRPr sz="1800" kern="1200">
          <a:solidFill>
            <a:schemeClr val="tx1"/>
          </a:solidFill>
          <a:latin typeface="+mn-lt"/>
          <a:ea typeface="+mn-ea"/>
          <a:cs typeface="+mn-cs"/>
        </a:defRPr>
      </a:lvl2pPr>
      <a:lvl3pPr marL="630238" indent="-173038" algn="l" defTabSz="1219170" rtl="0" eaLnBrk="1" latinLnBrk="0" hangingPunct="1">
        <a:lnSpc>
          <a:spcPct val="95000"/>
        </a:lnSpc>
        <a:spcBef>
          <a:spcPts val="400"/>
        </a:spcBef>
        <a:buFont typeface="Arial" panose="020B0604020202020204" pitchFamily="34" charset="0"/>
        <a:buChar char="•"/>
        <a:defRPr sz="1600" kern="1200">
          <a:solidFill>
            <a:schemeClr val="tx1"/>
          </a:solidFill>
          <a:latin typeface="+mn-lt"/>
          <a:ea typeface="+mn-ea"/>
          <a:cs typeface="+mn-cs"/>
        </a:defRPr>
      </a:lvl3pPr>
      <a:lvl4pPr marL="854075" indent="-163513" algn="l" defTabSz="1219170" rtl="0" eaLnBrk="1" latinLnBrk="0" hangingPunct="1">
        <a:lnSpc>
          <a:spcPct val="95000"/>
        </a:lnSpc>
        <a:spcBef>
          <a:spcPts val="400"/>
        </a:spcBef>
        <a:buFont typeface="Arial" panose="020B0604020202020204" pitchFamily="34" charset="0"/>
        <a:buChar char="–"/>
        <a:defRPr sz="1400" kern="1200">
          <a:solidFill>
            <a:schemeClr val="tx1"/>
          </a:solidFill>
          <a:latin typeface="+mn-lt"/>
          <a:ea typeface="+mn-ea"/>
          <a:cs typeface="+mn-cs"/>
        </a:defRPr>
      </a:lvl4pPr>
      <a:lvl5pPr marL="914377" indent="-182875" algn="l" defTabSz="1219170" rtl="0" eaLnBrk="1" latinLnBrk="0" hangingPunct="1">
        <a:spcBef>
          <a:spcPts val="0"/>
        </a:spcBef>
        <a:buFont typeface="Arial" panose="020B0604020202020204" pitchFamily="34" charset="0"/>
        <a:buChar char="»"/>
        <a:defRPr sz="14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440" y="365760"/>
            <a:ext cx="11247120" cy="114300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2440" y="1600200"/>
            <a:ext cx="11216640" cy="45720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2"/>
          </p:nvPr>
        </p:nvSpPr>
        <p:spPr>
          <a:xfrm>
            <a:off x="10485120" y="6547104"/>
            <a:ext cx="609600" cy="121920"/>
          </a:xfrm>
          <a:prstGeom prst="rect">
            <a:avLst/>
          </a:prstGeom>
        </p:spPr>
        <p:txBody>
          <a:bodyPr vert="horz" lIns="0" tIns="0" rIns="0" bIns="0" rtlCol="0" anchor="b" anchorCtr="0"/>
          <a:lstStyle>
            <a:lvl1pPr algn="r">
              <a:defRPr sz="700">
                <a:solidFill>
                  <a:schemeClr val="tx1"/>
                </a:solidFill>
              </a:defRPr>
            </a:lvl1pPr>
          </a:lstStyle>
          <a:p>
            <a:fld id="{AE3E3B86-FEE3-4198-9A34-38C1A574C553}" type="datetime1">
              <a:rPr lang="en-US" smtClean="0"/>
              <a:t>10/17/2016</a:t>
            </a:fld>
            <a:endParaRPr lang="en-US" dirty="0"/>
          </a:p>
        </p:txBody>
      </p:sp>
      <p:sp>
        <p:nvSpPr>
          <p:cNvPr id="5" name="Footer Placeholder 4"/>
          <p:cNvSpPr>
            <a:spLocks noGrp="1"/>
          </p:cNvSpPr>
          <p:nvPr>
            <p:ph type="ftr" sz="quarter" idx="3"/>
          </p:nvPr>
        </p:nvSpPr>
        <p:spPr>
          <a:xfrm>
            <a:off x="3337560" y="6547104"/>
            <a:ext cx="3368040" cy="121920"/>
          </a:xfrm>
          <a:prstGeom prst="rect">
            <a:avLst/>
          </a:prstGeom>
        </p:spPr>
        <p:txBody>
          <a:bodyPr vert="horz" lIns="0" tIns="0" rIns="0" bIns="0" rtlCol="0" anchor="b" anchorCtr="0"/>
          <a:lstStyle>
            <a:lvl1pPr algn="l">
              <a:tabLst/>
              <a:defRPr sz="700">
                <a:solidFill>
                  <a:schemeClr val="tx1"/>
                </a:solidFill>
              </a:defRPr>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4"/>
          </p:nvPr>
        </p:nvSpPr>
        <p:spPr>
          <a:xfrm>
            <a:off x="11460480" y="6547104"/>
            <a:ext cx="243840" cy="121920"/>
          </a:xfrm>
          <a:prstGeom prst="rect">
            <a:avLst/>
          </a:prstGeom>
        </p:spPr>
        <p:txBody>
          <a:bodyPr vert="horz" lIns="0" tIns="0" rIns="0" bIns="0" rtlCol="0" anchor="b" anchorCtr="0"/>
          <a:lstStyle>
            <a:lvl1pPr algn="r">
              <a:defRPr sz="700">
                <a:solidFill>
                  <a:schemeClr val="tx1"/>
                </a:solidFill>
              </a:defRPr>
            </a:lvl1pPr>
          </a:lstStyle>
          <a:p>
            <a:fld id="{117D082C-22F7-460A-B107-A5704CF548D4}" type="slidenum">
              <a:rPr lang="en-US" smtClean="0"/>
              <a:pPr/>
              <a:t>‹#›</a:t>
            </a:fld>
            <a:endParaRPr lang="en-US" dirty="0"/>
          </a:p>
        </p:txBody>
      </p:sp>
      <p:sp>
        <p:nvSpPr>
          <p:cNvPr id="9" name="TextBox 8"/>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latin typeface="+mn-lt"/>
                <a:ea typeface="Verdana"/>
                <a:cs typeface="Verdana"/>
              </a:rPr>
              <a:t>Confidential</a:t>
            </a:r>
            <a:endParaRPr lang="en-US" sz="700" dirty="0">
              <a:latin typeface="+mn-lt"/>
            </a:endParaRPr>
          </a:p>
        </p:txBody>
      </p:sp>
      <p:pic>
        <p:nvPicPr>
          <p:cNvPr id="10" name="Picture 9"/>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87680" y="6498337"/>
            <a:ext cx="670560" cy="195929"/>
          </a:xfrm>
          <a:prstGeom prst="rect">
            <a:avLst/>
          </a:prstGeom>
        </p:spPr>
      </p:pic>
    </p:spTree>
    <p:extLst>
      <p:ext uri="{BB962C8B-B14F-4D97-AF65-F5344CB8AC3E}">
        <p14:creationId xmlns:p14="http://schemas.microsoft.com/office/powerpoint/2010/main" val="4222670861"/>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704" r:id="rId3"/>
    <p:sldLayoutId id="2147483714" r:id="rId4"/>
    <p:sldLayoutId id="2147483654" r:id="rId5"/>
    <p:sldLayoutId id="2147483715" r:id="rId6"/>
    <p:sldLayoutId id="2147483697" r:id="rId7"/>
    <p:sldLayoutId id="2147483651" r:id="rId8"/>
    <p:sldLayoutId id="2147483663" r:id="rId9"/>
    <p:sldLayoutId id="2147483655"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1219170" rtl="0" eaLnBrk="1" latinLnBrk="0" hangingPunct="1">
        <a:spcBef>
          <a:spcPct val="0"/>
        </a:spcBef>
        <a:buNone/>
        <a:defRPr sz="3000" b="1" kern="1200">
          <a:solidFill>
            <a:schemeClr val="accent1"/>
          </a:solidFill>
          <a:latin typeface="+mj-lt"/>
          <a:ea typeface="+mj-ea"/>
          <a:cs typeface="+mj-cs"/>
        </a:defRPr>
      </a:lvl1pPr>
    </p:titleStyle>
    <p:bodyStyle>
      <a:lvl1pPr marL="182875" indent="-182875" algn="l" defTabSz="1219170" rtl="0" eaLnBrk="1" latinLnBrk="0" hangingPunct="1">
        <a:lnSpc>
          <a:spcPct val="95000"/>
        </a:lnSpc>
        <a:spcBef>
          <a:spcPts val="1200"/>
        </a:spcBef>
        <a:buFont typeface="Arial" panose="020B0604020202020204" pitchFamily="34" charset="0"/>
        <a:buChar char="•"/>
        <a:defRPr sz="2200" kern="1200">
          <a:solidFill>
            <a:schemeClr val="accent1"/>
          </a:solidFill>
          <a:latin typeface="+mn-lt"/>
          <a:ea typeface="+mn-ea"/>
          <a:cs typeface="+mn-cs"/>
        </a:defRPr>
      </a:lvl1pPr>
      <a:lvl2pPr marL="457200" indent="-223838" algn="l" defTabSz="1219170" rtl="0" eaLnBrk="1" latinLnBrk="0" hangingPunct="1">
        <a:lnSpc>
          <a:spcPct val="95000"/>
        </a:lnSpc>
        <a:spcBef>
          <a:spcPts val="400"/>
        </a:spcBef>
        <a:buFont typeface="Arial" panose="020B0604020202020204" pitchFamily="34" charset="0"/>
        <a:buChar char="–"/>
        <a:defRPr sz="1800" kern="1200">
          <a:solidFill>
            <a:schemeClr val="tx1"/>
          </a:solidFill>
          <a:latin typeface="+mn-lt"/>
          <a:ea typeface="+mn-ea"/>
          <a:cs typeface="+mn-cs"/>
        </a:defRPr>
      </a:lvl2pPr>
      <a:lvl3pPr marL="630238" indent="-173038" algn="l" defTabSz="1219170" rtl="0" eaLnBrk="1" latinLnBrk="0" hangingPunct="1">
        <a:lnSpc>
          <a:spcPct val="95000"/>
        </a:lnSpc>
        <a:spcBef>
          <a:spcPts val="400"/>
        </a:spcBef>
        <a:buFont typeface="Arial" panose="020B0604020202020204" pitchFamily="34" charset="0"/>
        <a:buChar char="•"/>
        <a:defRPr sz="1600" kern="1200">
          <a:solidFill>
            <a:schemeClr val="tx1"/>
          </a:solidFill>
          <a:latin typeface="+mn-lt"/>
          <a:ea typeface="+mn-ea"/>
          <a:cs typeface="+mn-cs"/>
        </a:defRPr>
      </a:lvl3pPr>
      <a:lvl4pPr marL="854075" indent="-163513" algn="l" defTabSz="1219170" rtl="0" eaLnBrk="1" latinLnBrk="0" hangingPunct="1">
        <a:lnSpc>
          <a:spcPct val="95000"/>
        </a:lnSpc>
        <a:spcBef>
          <a:spcPts val="400"/>
        </a:spcBef>
        <a:buFont typeface="Arial" panose="020B0604020202020204" pitchFamily="34" charset="0"/>
        <a:buChar char="–"/>
        <a:defRPr sz="1400" kern="1200">
          <a:solidFill>
            <a:schemeClr val="tx1"/>
          </a:solidFill>
          <a:latin typeface="+mn-lt"/>
          <a:ea typeface="+mn-ea"/>
          <a:cs typeface="+mn-cs"/>
        </a:defRPr>
      </a:lvl4pPr>
      <a:lvl5pPr marL="914377" indent="-182875" algn="l" defTabSz="1219170" rtl="0" eaLnBrk="1" latinLnBrk="0" hangingPunct="1">
        <a:spcBef>
          <a:spcPts val="0"/>
        </a:spcBef>
        <a:buFont typeface="Arial" panose="020B0604020202020204" pitchFamily="34" charset="0"/>
        <a:buChar char="»"/>
        <a:defRPr sz="14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440" y="365760"/>
            <a:ext cx="11247120" cy="114300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2440" y="1600200"/>
            <a:ext cx="11216640" cy="45720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2"/>
          </p:nvPr>
        </p:nvSpPr>
        <p:spPr>
          <a:xfrm>
            <a:off x="10485120" y="6547104"/>
            <a:ext cx="609600" cy="121920"/>
          </a:xfrm>
          <a:prstGeom prst="rect">
            <a:avLst/>
          </a:prstGeom>
        </p:spPr>
        <p:txBody>
          <a:bodyPr vert="horz" lIns="0" tIns="0" rIns="0" bIns="0" rtlCol="0" anchor="b" anchorCtr="0"/>
          <a:lstStyle>
            <a:lvl1pPr algn="r">
              <a:defRPr sz="700">
                <a:solidFill>
                  <a:schemeClr val="tx1"/>
                </a:solidFill>
              </a:defRPr>
            </a:lvl1pPr>
          </a:lstStyle>
          <a:p>
            <a:fld id="{3DCD00A6-9AE8-4711-A10E-3E2F74F69A6C}" type="datetime1">
              <a:rPr lang="en-US" smtClean="0"/>
              <a:t>10/17/2016</a:t>
            </a:fld>
            <a:endParaRPr lang="en-US" dirty="0"/>
          </a:p>
        </p:txBody>
      </p:sp>
      <p:sp>
        <p:nvSpPr>
          <p:cNvPr id="5" name="Footer Placeholder 4"/>
          <p:cNvSpPr>
            <a:spLocks noGrp="1"/>
          </p:cNvSpPr>
          <p:nvPr>
            <p:ph type="ftr" sz="quarter" idx="3"/>
          </p:nvPr>
        </p:nvSpPr>
        <p:spPr>
          <a:xfrm>
            <a:off x="3337560" y="6547104"/>
            <a:ext cx="3368040" cy="121920"/>
          </a:xfrm>
          <a:prstGeom prst="rect">
            <a:avLst/>
          </a:prstGeom>
        </p:spPr>
        <p:txBody>
          <a:bodyPr vert="horz" lIns="0" tIns="0" rIns="0" bIns="0" rtlCol="0" anchor="b" anchorCtr="0"/>
          <a:lstStyle>
            <a:lvl1pPr algn="l">
              <a:tabLst/>
              <a:defRPr sz="700">
                <a:solidFill>
                  <a:schemeClr val="tx1"/>
                </a:solidFill>
              </a:defRPr>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4"/>
          </p:nvPr>
        </p:nvSpPr>
        <p:spPr>
          <a:xfrm>
            <a:off x="11460480" y="6547104"/>
            <a:ext cx="243840" cy="121920"/>
          </a:xfrm>
          <a:prstGeom prst="rect">
            <a:avLst/>
          </a:prstGeom>
        </p:spPr>
        <p:txBody>
          <a:bodyPr vert="horz" lIns="0" tIns="0" rIns="0" bIns="0" rtlCol="0" anchor="b" anchorCtr="0"/>
          <a:lstStyle>
            <a:lvl1pPr algn="r">
              <a:defRPr sz="700">
                <a:solidFill>
                  <a:schemeClr val="tx1"/>
                </a:solidFill>
              </a:defRPr>
            </a:lvl1pPr>
          </a:lstStyle>
          <a:p>
            <a:fld id="{117D082C-22F7-460A-B107-A5704CF548D4}" type="slidenum">
              <a:rPr lang="en-US" smtClean="0"/>
              <a:pPr/>
              <a:t>‹#›</a:t>
            </a:fld>
            <a:endParaRPr lang="en-US" dirty="0"/>
          </a:p>
        </p:txBody>
      </p:sp>
      <p:sp>
        <p:nvSpPr>
          <p:cNvPr id="9" name="TextBox 8"/>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latin typeface="+mn-lt"/>
                <a:ea typeface="Verdana"/>
                <a:cs typeface="Verdana"/>
              </a:rPr>
              <a:t>Confidential</a:t>
            </a:r>
            <a:endParaRPr lang="en-US" sz="700" dirty="0">
              <a:latin typeface="+mn-lt"/>
            </a:endParaRPr>
          </a:p>
        </p:txBody>
      </p:sp>
      <p:grpSp>
        <p:nvGrpSpPr>
          <p:cNvPr id="11" name="Group 10"/>
          <p:cNvGrpSpPr/>
          <p:nvPr userDrawn="1"/>
        </p:nvGrpSpPr>
        <p:grpSpPr>
          <a:xfrm>
            <a:off x="487680" y="6498337"/>
            <a:ext cx="1645920" cy="195929"/>
            <a:chOff x="487680" y="6498337"/>
            <a:chExt cx="1645920" cy="195929"/>
          </a:xfrm>
        </p:grpSpPr>
        <p:pic>
          <p:nvPicPr>
            <p:cNvPr id="12" name="Picture 1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87680" y="6498337"/>
              <a:ext cx="670560" cy="195929"/>
            </a:xfrm>
            <a:prstGeom prst="rect">
              <a:avLst/>
            </a:prstGeom>
          </p:spPr>
        </p:pic>
        <p:pic>
          <p:nvPicPr>
            <p:cNvPr id="13" name="Pictur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90938" y="6498337"/>
              <a:ext cx="742662" cy="192024"/>
            </a:xfrm>
            <a:prstGeom prst="rect">
              <a:avLst/>
            </a:prstGeom>
          </p:spPr>
        </p:pic>
      </p:grpSp>
    </p:spTree>
    <p:extLst>
      <p:ext uri="{BB962C8B-B14F-4D97-AF65-F5344CB8AC3E}">
        <p14:creationId xmlns:p14="http://schemas.microsoft.com/office/powerpoint/2010/main" val="109004777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1219170" rtl="0" eaLnBrk="1" latinLnBrk="0" hangingPunct="1">
        <a:spcBef>
          <a:spcPct val="0"/>
        </a:spcBef>
        <a:buNone/>
        <a:defRPr sz="3000" b="1" kern="1200">
          <a:solidFill>
            <a:schemeClr val="accent1"/>
          </a:solidFill>
          <a:latin typeface="+mj-lt"/>
          <a:ea typeface="+mj-ea"/>
          <a:cs typeface="+mj-cs"/>
        </a:defRPr>
      </a:lvl1pPr>
    </p:titleStyle>
    <p:bodyStyle>
      <a:lvl1pPr marL="182875" indent="-182875" algn="l" defTabSz="1219170" rtl="0" eaLnBrk="1" latinLnBrk="0" hangingPunct="1">
        <a:lnSpc>
          <a:spcPct val="95000"/>
        </a:lnSpc>
        <a:spcBef>
          <a:spcPts val="1200"/>
        </a:spcBef>
        <a:buFont typeface="Arial" panose="020B0604020202020204" pitchFamily="34" charset="0"/>
        <a:buChar char="•"/>
        <a:defRPr sz="2200" kern="1200">
          <a:solidFill>
            <a:schemeClr val="accent1"/>
          </a:solidFill>
          <a:latin typeface="+mn-lt"/>
          <a:ea typeface="+mn-ea"/>
          <a:cs typeface="+mn-cs"/>
        </a:defRPr>
      </a:lvl1pPr>
      <a:lvl2pPr marL="457200" indent="-228600" algn="l" defTabSz="1219170" rtl="0" eaLnBrk="1" latinLnBrk="0" hangingPunct="1">
        <a:lnSpc>
          <a:spcPct val="95000"/>
        </a:lnSpc>
        <a:spcBef>
          <a:spcPts val="400"/>
        </a:spcBef>
        <a:buFont typeface="Arial" panose="020B0604020202020204" pitchFamily="34" charset="0"/>
        <a:buChar char="–"/>
        <a:defRPr sz="1800" kern="1200">
          <a:solidFill>
            <a:schemeClr val="tx1"/>
          </a:solidFill>
          <a:latin typeface="+mn-lt"/>
          <a:ea typeface="+mn-ea"/>
          <a:cs typeface="+mn-cs"/>
        </a:defRPr>
      </a:lvl2pPr>
      <a:lvl3pPr marL="630238" indent="-173038" algn="l" defTabSz="1219170" rtl="0" eaLnBrk="1" latinLnBrk="0" hangingPunct="1">
        <a:lnSpc>
          <a:spcPct val="95000"/>
        </a:lnSpc>
        <a:spcBef>
          <a:spcPts val="400"/>
        </a:spcBef>
        <a:buFont typeface="Arial" panose="020B0604020202020204" pitchFamily="34" charset="0"/>
        <a:buChar char="•"/>
        <a:defRPr sz="1600" kern="1200">
          <a:solidFill>
            <a:schemeClr val="tx1"/>
          </a:solidFill>
          <a:latin typeface="+mn-lt"/>
          <a:ea typeface="+mn-ea"/>
          <a:cs typeface="+mn-cs"/>
        </a:defRPr>
      </a:lvl3pPr>
      <a:lvl4pPr marL="854075" indent="-163513" algn="l" defTabSz="1219170" rtl="0" eaLnBrk="1" latinLnBrk="0" hangingPunct="1">
        <a:lnSpc>
          <a:spcPct val="95000"/>
        </a:lnSpc>
        <a:spcBef>
          <a:spcPts val="400"/>
        </a:spcBef>
        <a:buFont typeface="Arial" panose="020B0604020202020204" pitchFamily="34" charset="0"/>
        <a:buChar char="–"/>
        <a:defRPr sz="1400" kern="1200">
          <a:solidFill>
            <a:schemeClr val="tx1"/>
          </a:solidFill>
          <a:latin typeface="+mn-lt"/>
          <a:ea typeface="+mn-ea"/>
          <a:cs typeface="+mn-cs"/>
        </a:defRPr>
      </a:lvl4pPr>
      <a:lvl5pPr marL="914377" indent="-182875" algn="l" defTabSz="1219170" rtl="0" eaLnBrk="1" latinLnBrk="0" hangingPunct="1">
        <a:spcBef>
          <a:spcPts val="0"/>
        </a:spcBef>
        <a:buFont typeface="Arial" panose="020B0604020202020204" pitchFamily="34" charset="0"/>
        <a:buChar char="»"/>
        <a:defRPr sz="14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440" y="365760"/>
            <a:ext cx="11247120" cy="114300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2440" y="1600200"/>
            <a:ext cx="11216640" cy="45720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2"/>
          </p:nvPr>
        </p:nvSpPr>
        <p:spPr>
          <a:xfrm>
            <a:off x="10485120" y="6547104"/>
            <a:ext cx="609600" cy="121920"/>
          </a:xfrm>
          <a:prstGeom prst="rect">
            <a:avLst/>
          </a:prstGeom>
        </p:spPr>
        <p:txBody>
          <a:bodyPr vert="horz" lIns="0" tIns="0" rIns="0" bIns="0" rtlCol="0" anchor="b" anchorCtr="0"/>
          <a:lstStyle>
            <a:lvl1pPr algn="r">
              <a:defRPr sz="700">
                <a:solidFill>
                  <a:schemeClr val="tx1"/>
                </a:solidFill>
              </a:defRPr>
            </a:lvl1pPr>
          </a:lstStyle>
          <a:p>
            <a:fld id="{B9D0DB87-2891-4495-99E6-ECC34B11FCAC}" type="datetime1">
              <a:rPr lang="en-US" smtClean="0"/>
              <a:t>10/17/2016</a:t>
            </a:fld>
            <a:endParaRPr lang="en-US" dirty="0"/>
          </a:p>
        </p:txBody>
      </p:sp>
      <p:sp>
        <p:nvSpPr>
          <p:cNvPr id="5" name="Footer Placeholder 4"/>
          <p:cNvSpPr>
            <a:spLocks noGrp="1"/>
          </p:cNvSpPr>
          <p:nvPr>
            <p:ph type="ftr" sz="quarter" idx="3"/>
          </p:nvPr>
        </p:nvSpPr>
        <p:spPr>
          <a:xfrm>
            <a:off x="3337560" y="6547104"/>
            <a:ext cx="3368040" cy="121920"/>
          </a:xfrm>
          <a:prstGeom prst="rect">
            <a:avLst/>
          </a:prstGeom>
        </p:spPr>
        <p:txBody>
          <a:bodyPr vert="horz" lIns="0" tIns="0" rIns="0" bIns="0" rtlCol="0" anchor="b" anchorCtr="0"/>
          <a:lstStyle>
            <a:lvl1pPr algn="l">
              <a:tabLst/>
              <a:defRPr sz="700">
                <a:solidFill>
                  <a:schemeClr val="tx1"/>
                </a:solidFill>
              </a:defRPr>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4"/>
          </p:nvPr>
        </p:nvSpPr>
        <p:spPr>
          <a:xfrm>
            <a:off x="11460480" y="6547104"/>
            <a:ext cx="243840" cy="121920"/>
          </a:xfrm>
          <a:prstGeom prst="rect">
            <a:avLst/>
          </a:prstGeom>
        </p:spPr>
        <p:txBody>
          <a:bodyPr vert="horz" lIns="0" tIns="0" rIns="0" bIns="0" rtlCol="0" anchor="b" anchorCtr="0"/>
          <a:lstStyle>
            <a:lvl1pPr algn="r">
              <a:defRPr sz="700">
                <a:solidFill>
                  <a:schemeClr val="tx1"/>
                </a:solidFill>
              </a:defRPr>
            </a:lvl1pPr>
          </a:lstStyle>
          <a:p>
            <a:fld id="{117D082C-22F7-460A-B107-A5704CF548D4}" type="slidenum">
              <a:rPr lang="en-US" smtClean="0"/>
              <a:pPr/>
              <a:t>‹#›</a:t>
            </a:fld>
            <a:endParaRPr lang="en-US" dirty="0"/>
          </a:p>
        </p:txBody>
      </p:sp>
      <p:sp>
        <p:nvSpPr>
          <p:cNvPr id="9" name="TextBox 8"/>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latin typeface="+mn-lt"/>
                <a:ea typeface="Verdana"/>
                <a:cs typeface="Verdana"/>
              </a:rPr>
              <a:t>Confidential</a:t>
            </a:r>
            <a:endParaRPr lang="en-US" sz="700" dirty="0">
              <a:latin typeface="+mn-lt"/>
            </a:endParaRPr>
          </a:p>
        </p:txBody>
      </p:sp>
      <p:grpSp>
        <p:nvGrpSpPr>
          <p:cNvPr id="14" name="Group 13"/>
          <p:cNvGrpSpPr/>
          <p:nvPr userDrawn="1"/>
        </p:nvGrpSpPr>
        <p:grpSpPr>
          <a:xfrm>
            <a:off x="487680" y="6498337"/>
            <a:ext cx="1191678" cy="195929"/>
            <a:chOff x="487680" y="6498337"/>
            <a:chExt cx="1191678" cy="195929"/>
          </a:xfrm>
        </p:grpSpPr>
        <p:pic>
          <p:nvPicPr>
            <p:cNvPr id="15" name="Picture 1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87680" y="6498337"/>
              <a:ext cx="670560" cy="195929"/>
            </a:xfrm>
            <a:prstGeom prst="rect">
              <a:avLst/>
            </a:prstGeom>
          </p:spPr>
        </p:pic>
        <p:pic>
          <p:nvPicPr>
            <p:cNvPr id="16" name="Picture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68641" y="6499529"/>
              <a:ext cx="310717" cy="192024"/>
            </a:xfrm>
            <a:prstGeom prst="rect">
              <a:avLst/>
            </a:prstGeom>
          </p:spPr>
        </p:pic>
      </p:grpSp>
    </p:spTree>
    <p:extLst>
      <p:ext uri="{BB962C8B-B14F-4D97-AF65-F5344CB8AC3E}">
        <p14:creationId xmlns:p14="http://schemas.microsoft.com/office/powerpoint/2010/main" val="309101801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1219170" rtl="0" eaLnBrk="1" latinLnBrk="0" hangingPunct="1">
        <a:spcBef>
          <a:spcPct val="0"/>
        </a:spcBef>
        <a:buNone/>
        <a:defRPr sz="3000" b="1" kern="1200">
          <a:solidFill>
            <a:schemeClr val="accent1"/>
          </a:solidFill>
          <a:latin typeface="+mj-lt"/>
          <a:ea typeface="+mj-ea"/>
          <a:cs typeface="+mj-cs"/>
        </a:defRPr>
      </a:lvl1pPr>
    </p:titleStyle>
    <p:bodyStyle>
      <a:lvl1pPr marL="182875" indent="-182875" algn="l" defTabSz="1219170" rtl="0" eaLnBrk="1" latinLnBrk="0" hangingPunct="1">
        <a:lnSpc>
          <a:spcPct val="95000"/>
        </a:lnSpc>
        <a:spcBef>
          <a:spcPts val="1200"/>
        </a:spcBef>
        <a:buFont typeface="Arial" panose="020B0604020202020204" pitchFamily="34" charset="0"/>
        <a:buChar char="•"/>
        <a:defRPr sz="2200" kern="1200">
          <a:solidFill>
            <a:schemeClr val="accent1"/>
          </a:solidFill>
          <a:latin typeface="+mn-lt"/>
          <a:ea typeface="+mn-ea"/>
          <a:cs typeface="+mn-cs"/>
        </a:defRPr>
      </a:lvl1pPr>
      <a:lvl2pPr marL="457200" indent="-228600" algn="l" defTabSz="1219170" rtl="0" eaLnBrk="1" latinLnBrk="0" hangingPunct="1">
        <a:lnSpc>
          <a:spcPct val="95000"/>
        </a:lnSpc>
        <a:spcBef>
          <a:spcPts val="400"/>
        </a:spcBef>
        <a:buFont typeface="Arial" panose="020B0604020202020204" pitchFamily="34" charset="0"/>
        <a:buChar char="–"/>
        <a:defRPr sz="1800" kern="1200">
          <a:solidFill>
            <a:schemeClr val="tx1"/>
          </a:solidFill>
          <a:latin typeface="+mn-lt"/>
          <a:ea typeface="+mn-ea"/>
          <a:cs typeface="+mn-cs"/>
        </a:defRPr>
      </a:lvl2pPr>
      <a:lvl3pPr marL="630238" indent="-173038" algn="l" defTabSz="1219170" rtl="0" eaLnBrk="1" latinLnBrk="0" hangingPunct="1">
        <a:lnSpc>
          <a:spcPct val="95000"/>
        </a:lnSpc>
        <a:spcBef>
          <a:spcPts val="400"/>
        </a:spcBef>
        <a:buFont typeface="Arial" panose="020B0604020202020204" pitchFamily="34" charset="0"/>
        <a:buChar char="•"/>
        <a:defRPr sz="1600" kern="1200">
          <a:solidFill>
            <a:schemeClr val="tx1"/>
          </a:solidFill>
          <a:latin typeface="+mn-lt"/>
          <a:ea typeface="+mn-ea"/>
          <a:cs typeface="+mn-cs"/>
        </a:defRPr>
      </a:lvl3pPr>
      <a:lvl4pPr marL="854075" indent="-163513" algn="l" defTabSz="1219170" rtl="0" eaLnBrk="1" latinLnBrk="0" hangingPunct="1">
        <a:lnSpc>
          <a:spcPct val="95000"/>
        </a:lnSpc>
        <a:spcBef>
          <a:spcPts val="400"/>
        </a:spcBef>
        <a:buFont typeface="Arial" panose="020B0604020202020204" pitchFamily="34" charset="0"/>
        <a:buChar char="–"/>
        <a:defRPr sz="1400" kern="1200">
          <a:solidFill>
            <a:schemeClr val="tx1"/>
          </a:solidFill>
          <a:latin typeface="+mn-lt"/>
          <a:ea typeface="+mn-ea"/>
          <a:cs typeface="+mn-cs"/>
        </a:defRPr>
      </a:lvl4pPr>
      <a:lvl5pPr marL="914377" indent="-182875" algn="l" defTabSz="1219170" rtl="0" eaLnBrk="1" latinLnBrk="0" hangingPunct="1">
        <a:spcBef>
          <a:spcPts val="0"/>
        </a:spcBef>
        <a:buFont typeface="Arial" panose="020B0604020202020204" pitchFamily="34" charset="0"/>
        <a:buChar char="»"/>
        <a:defRPr sz="14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440" y="365760"/>
            <a:ext cx="11247120" cy="114300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2440" y="1600200"/>
            <a:ext cx="11216640" cy="45720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2"/>
          </p:nvPr>
        </p:nvSpPr>
        <p:spPr>
          <a:xfrm>
            <a:off x="10485120" y="6547104"/>
            <a:ext cx="609600" cy="121920"/>
          </a:xfrm>
          <a:prstGeom prst="rect">
            <a:avLst/>
          </a:prstGeom>
        </p:spPr>
        <p:txBody>
          <a:bodyPr vert="horz" lIns="0" tIns="0" rIns="0" bIns="0" rtlCol="0" anchor="b" anchorCtr="0"/>
          <a:lstStyle>
            <a:lvl1pPr algn="r">
              <a:defRPr sz="700">
                <a:solidFill>
                  <a:schemeClr val="tx1"/>
                </a:solidFill>
              </a:defRPr>
            </a:lvl1pPr>
          </a:lstStyle>
          <a:p>
            <a:fld id="{C7D1B5BA-F8CE-46EF-80E5-98D7A0B16995}" type="datetime1">
              <a:rPr lang="en-US" smtClean="0"/>
              <a:t>10/17/2016</a:t>
            </a:fld>
            <a:endParaRPr lang="en-US" dirty="0"/>
          </a:p>
        </p:txBody>
      </p:sp>
      <p:sp>
        <p:nvSpPr>
          <p:cNvPr id="5" name="Footer Placeholder 4"/>
          <p:cNvSpPr>
            <a:spLocks noGrp="1"/>
          </p:cNvSpPr>
          <p:nvPr>
            <p:ph type="ftr" sz="quarter" idx="3"/>
          </p:nvPr>
        </p:nvSpPr>
        <p:spPr>
          <a:xfrm>
            <a:off x="3337560" y="6547104"/>
            <a:ext cx="3368040" cy="121920"/>
          </a:xfrm>
          <a:prstGeom prst="rect">
            <a:avLst/>
          </a:prstGeom>
        </p:spPr>
        <p:txBody>
          <a:bodyPr vert="horz" lIns="0" tIns="0" rIns="0" bIns="0" rtlCol="0" anchor="b" anchorCtr="0"/>
          <a:lstStyle>
            <a:lvl1pPr algn="l">
              <a:tabLst/>
              <a:defRPr sz="700">
                <a:solidFill>
                  <a:schemeClr val="tx1"/>
                </a:solidFill>
              </a:defRPr>
            </a:lvl1pPr>
          </a:lstStyle>
          <a:p>
            <a:r>
              <a:rPr lang="en-US" dirty="0" smtClean="0"/>
              <a:t>© 2016 Western Digital Corporation	All rights reserved</a:t>
            </a:r>
            <a:endParaRPr lang="en-US" dirty="0"/>
          </a:p>
        </p:txBody>
      </p:sp>
      <p:sp>
        <p:nvSpPr>
          <p:cNvPr id="6" name="Slide Number Placeholder 5"/>
          <p:cNvSpPr>
            <a:spLocks noGrp="1"/>
          </p:cNvSpPr>
          <p:nvPr>
            <p:ph type="sldNum" sz="quarter" idx="4"/>
          </p:nvPr>
        </p:nvSpPr>
        <p:spPr>
          <a:xfrm>
            <a:off x="11460480" y="6547104"/>
            <a:ext cx="243840" cy="121920"/>
          </a:xfrm>
          <a:prstGeom prst="rect">
            <a:avLst/>
          </a:prstGeom>
        </p:spPr>
        <p:txBody>
          <a:bodyPr vert="horz" lIns="0" tIns="0" rIns="0" bIns="0" rtlCol="0" anchor="b" anchorCtr="0"/>
          <a:lstStyle>
            <a:lvl1pPr algn="r">
              <a:defRPr sz="700">
                <a:solidFill>
                  <a:schemeClr val="tx1"/>
                </a:solidFill>
              </a:defRPr>
            </a:lvl1pPr>
          </a:lstStyle>
          <a:p>
            <a:fld id="{117D082C-22F7-460A-B107-A5704CF548D4}" type="slidenum">
              <a:rPr lang="en-US" smtClean="0"/>
              <a:pPr/>
              <a:t>‹#›</a:t>
            </a:fld>
            <a:endParaRPr lang="en-US" dirty="0"/>
          </a:p>
        </p:txBody>
      </p:sp>
      <p:sp>
        <p:nvSpPr>
          <p:cNvPr id="9" name="TextBox 8"/>
          <p:cNvSpPr txBox="1"/>
          <p:nvPr userDrawn="1"/>
        </p:nvSpPr>
        <p:spPr>
          <a:xfrm>
            <a:off x="7388352" y="6547104"/>
            <a:ext cx="609600" cy="121920"/>
          </a:xfrm>
          <a:prstGeom prst="rect">
            <a:avLst/>
          </a:prstGeom>
          <a:noFill/>
        </p:spPr>
        <p:txBody>
          <a:bodyPr wrap="square" lIns="0" tIns="0" rIns="0" bIns="0" rtlCol="0" anchor="b" anchorCtr="0">
            <a:noAutofit/>
          </a:bodyPr>
          <a:lstStyle/>
          <a:p>
            <a:pPr>
              <a:tabLst>
                <a:tab pos="1341086" algn="l"/>
              </a:tabLst>
            </a:pPr>
            <a:r>
              <a:rPr lang="en-US" sz="700" dirty="0" smtClean="0">
                <a:latin typeface="+mn-lt"/>
                <a:ea typeface="Verdana"/>
                <a:cs typeface="Verdana"/>
              </a:rPr>
              <a:t>Confidential</a:t>
            </a:r>
            <a:endParaRPr lang="en-US" sz="700" dirty="0">
              <a:latin typeface="+mn-lt"/>
            </a:endParaRPr>
          </a:p>
        </p:txBody>
      </p:sp>
      <p:grpSp>
        <p:nvGrpSpPr>
          <p:cNvPr id="11" name="Group 10"/>
          <p:cNvGrpSpPr/>
          <p:nvPr userDrawn="1"/>
        </p:nvGrpSpPr>
        <p:grpSpPr>
          <a:xfrm>
            <a:off x="487680" y="6502242"/>
            <a:ext cx="1298481" cy="192024"/>
            <a:chOff x="487680" y="6502242"/>
            <a:chExt cx="1298481" cy="192024"/>
          </a:xfrm>
        </p:grpSpPr>
        <p:pic>
          <p:nvPicPr>
            <p:cNvPr id="12" name="Picture 1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87680" y="6502242"/>
              <a:ext cx="310717" cy="192024"/>
            </a:xfrm>
            <a:prstGeom prst="rect">
              <a:avLst/>
            </a:prstGeom>
          </p:spPr>
        </p:pic>
        <p:pic>
          <p:nvPicPr>
            <p:cNvPr id="13" name="Pictur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3499" y="6502242"/>
              <a:ext cx="742662" cy="192024"/>
            </a:xfrm>
            <a:prstGeom prst="rect">
              <a:avLst/>
            </a:prstGeom>
          </p:spPr>
        </p:pic>
      </p:grpSp>
    </p:spTree>
    <p:extLst>
      <p:ext uri="{BB962C8B-B14F-4D97-AF65-F5344CB8AC3E}">
        <p14:creationId xmlns:p14="http://schemas.microsoft.com/office/powerpoint/2010/main" val="68119752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1219170" rtl="0" eaLnBrk="1" latinLnBrk="0" hangingPunct="1">
        <a:spcBef>
          <a:spcPct val="0"/>
        </a:spcBef>
        <a:buNone/>
        <a:defRPr sz="3000" b="1" kern="1200">
          <a:solidFill>
            <a:schemeClr val="accent1"/>
          </a:solidFill>
          <a:latin typeface="+mj-lt"/>
          <a:ea typeface="+mj-ea"/>
          <a:cs typeface="+mj-cs"/>
        </a:defRPr>
      </a:lvl1pPr>
    </p:titleStyle>
    <p:bodyStyle>
      <a:lvl1pPr marL="182875" indent="-182875" algn="l" defTabSz="1219170" rtl="0" eaLnBrk="1" latinLnBrk="0" hangingPunct="1">
        <a:lnSpc>
          <a:spcPct val="95000"/>
        </a:lnSpc>
        <a:spcBef>
          <a:spcPts val="1200"/>
        </a:spcBef>
        <a:buFont typeface="Arial" panose="020B0604020202020204" pitchFamily="34" charset="0"/>
        <a:buChar char="•"/>
        <a:defRPr sz="2200" kern="1200">
          <a:solidFill>
            <a:schemeClr val="accent1"/>
          </a:solidFill>
          <a:latin typeface="+mn-lt"/>
          <a:ea typeface="+mn-ea"/>
          <a:cs typeface="+mn-cs"/>
        </a:defRPr>
      </a:lvl1pPr>
      <a:lvl2pPr marL="457200" indent="-228600" algn="l" defTabSz="1219170" rtl="0" eaLnBrk="1" latinLnBrk="0" hangingPunct="1">
        <a:lnSpc>
          <a:spcPct val="95000"/>
        </a:lnSpc>
        <a:spcBef>
          <a:spcPts val="400"/>
        </a:spcBef>
        <a:buFont typeface="Arial" panose="020B0604020202020204" pitchFamily="34" charset="0"/>
        <a:buChar char="–"/>
        <a:defRPr sz="1800" kern="1200">
          <a:solidFill>
            <a:schemeClr val="tx1"/>
          </a:solidFill>
          <a:latin typeface="+mn-lt"/>
          <a:ea typeface="+mn-ea"/>
          <a:cs typeface="+mn-cs"/>
        </a:defRPr>
      </a:lvl2pPr>
      <a:lvl3pPr marL="630238" indent="-173038" algn="l" defTabSz="1219170" rtl="0" eaLnBrk="1" latinLnBrk="0" hangingPunct="1">
        <a:lnSpc>
          <a:spcPct val="95000"/>
        </a:lnSpc>
        <a:spcBef>
          <a:spcPts val="400"/>
        </a:spcBef>
        <a:buFont typeface="Arial" panose="020B0604020202020204" pitchFamily="34" charset="0"/>
        <a:buChar char="•"/>
        <a:defRPr sz="1600" kern="1200">
          <a:solidFill>
            <a:schemeClr val="tx1"/>
          </a:solidFill>
          <a:latin typeface="+mn-lt"/>
          <a:ea typeface="+mn-ea"/>
          <a:cs typeface="+mn-cs"/>
        </a:defRPr>
      </a:lvl3pPr>
      <a:lvl4pPr marL="854075" indent="-163513" algn="l" defTabSz="1219170" rtl="0" eaLnBrk="1" latinLnBrk="0" hangingPunct="1">
        <a:lnSpc>
          <a:spcPct val="95000"/>
        </a:lnSpc>
        <a:spcBef>
          <a:spcPts val="400"/>
        </a:spcBef>
        <a:buFont typeface="Arial" panose="020B0604020202020204" pitchFamily="34" charset="0"/>
        <a:buChar char="–"/>
        <a:defRPr sz="1400" kern="1200">
          <a:solidFill>
            <a:schemeClr val="tx1"/>
          </a:solidFill>
          <a:latin typeface="+mn-lt"/>
          <a:ea typeface="+mn-ea"/>
          <a:cs typeface="+mn-cs"/>
        </a:defRPr>
      </a:lvl4pPr>
      <a:lvl5pPr marL="914377" indent="-182875" algn="l" defTabSz="1219170" rtl="0" eaLnBrk="1" latinLnBrk="0" hangingPunct="1">
        <a:spcBef>
          <a:spcPts val="0"/>
        </a:spcBef>
        <a:buFont typeface="Arial" panose="020B0604020202020204" pitchFamily="34" charset="0"/>
        <a:buChar char="»"/>
        <a:defRPr sz="14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asianet.my.asia.wdc.com/dept/IT/XMMS/WebPortal/default.aspx"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ctrTitle"/>
          </p:nvPr>
        </p:nvSpPr>
        <p:spPr/>
        <p:txBody>
          <a:bodyPr/>
          <a:lstStyle/>
          <a:p>
            <a:r>
              <a:rPr lang="en-US" dirty="0" smtClean="0"/>
              <a:t>MMS XLC</a:t>
            </a:r>
            <a:br>
              <a:rPr lang="en-US" dirty="0" smtClean="0"/>
            </a:br>
            <a:r>
              <a:rPr lang="en-US" dirty="0" smtClean="0"/>
              <a:t>MMS </a:t>
            </a:r>
            <a:r>
              <a:rPr lang="en-US" dirty="0" err="1" smtClean="0"/>
              <a:t>eXtreme</a:t>
            </a:r>
            <a:r>
              <a:rPr lang="en-US" dirty="0" smtClean="0"/>
              <a:t> Load Controller</a:t>
            </a:r>
            <a:endParaRPr lang="en-US" dirty="0"/>
          </a:p>
        </p:txBody>
      </p:sp>
      <p:sp>
        <p:nvSpPr>
          <p:cNvPr id="5" name="Date Placeholder 4"/>
          <p:cNvSpPr>
            <a:spLocks noGrp="1"/>
          </p:cNvSpPr>
          <p:nvPr>
            <p:ph type="dt" sz="half" idx="10"/>
          </p:nvPr>
        </p:nvSpPr>
        <p:spPr/>
        <p:txBody>
          <a:bodyPr/>
          <a:lstStyle/>
          <a:p>
            <a:fld id="{FCE02514-F455-4B01-8B8F-CF31C2A9354A}" type="datetime1">
              <a:rPr lang="en-US" smtClean="0"/>
              <a:t>10/17/2016</a:t>
            </a:fld>
            <a:endParaRPr lang="en-US"/>
          </a:p>
        </p:txBody>
      </p:sp>
      <p:sp>
        <p:nvSpPr>
          <p:cNvPr id="27" name="Slide Number Placeholder 26"/>
          <p:cNvSpPr>
            <a:spLocks noGrp="1"/>
          </p:cNvSpPr>
          <p:nvPr>
            <p:ph type="sldNum" sz="quarter" idx="12"/>
          </p:nvPr>
        </p:nvSpPr>
        <p:spPr/>
        <p:txBody>
          <a:bodyPr/>
          <a:lstStyle/>
          <a:p>
            <a:fld id="{117D082C-22F7-460A-B107-A5704CF548D4}" type="slidenum">
              <a:rPr lang="en-US" smtClean="0"/>
              <a:pPr/>
              <a:t>1</a:t>
            </a:fld>
            <a:endParaRPr lang="en-US"/>
          </a:p>
        </p:txBody>
      </p:sp>
      <p:sp>
        <p:nvSpPr>
          <p:cNvPr id="25" name="Text Placeholder 24"/>
          <p:cNvSpPr>
            <a:spLocks noGrp="1"/>
          </p:cNvSpPr>
          <p:nvPr>
            <p:ph type="body" sz="quarter" idx="13"/>
          </p:nvPr>
        </p:nvSpPr>
        <p:spPr>
          <a:xfrm>
            <a:off x="3048001" y="3928697"/>
            <a:ext cx="6705600" cy="1219200"/>
          </a:xfrm>
        </p:spPr>
        <p:txBody>
          <a:bodyPr/>
          <a:lstStyle/>
          <a:p>
            <a:r>
              <a:rPr lang="en-US" dirty="0" smtClean="0"/>
              <a:t>XMMS Asia Support</a:t>
            </a:r>
          </a:p>
        </p:txBody>
      </p:sp>
      <p:sp>
        <p:nvSpPr>
          <p:cNvPr id="6" name="Footer Placeholder 5"/>
          <p:cNvSpPr>
            <a:spLocks noGrp="1"/>
          </p:cNvSpPr>
          <p:nvPr>
            <p:ph type="ftr" sz="quarter" idx="14"/>
          </p:nvPr>
        </p:nvSpPr>
        <p:spPr/>
        <p:txBody>
          <a:bodyPr/>
          <a:lstStyle/>
          <a:p>
            <a:r>
              <a:rPr lang="en-US" dirty="0" smtClean="0"/>
              <a:t>© 2016 Western Digital Corporation	All rights reserved</a:t>
            </a:r>
            <a:endParaRPr lang="en-US" dirty="0"/>
          </a:p>
        </p:txBody>
      </p:sp>
    </p:spTree>
    <p:extLst>
      <p:ext uri="{BB962C8B-B14F-4D97-AF65-F5344CB8AC3E}">
        <p14:creationId xmlns:p14="http://schemas.microsoft.com/office/powerpoint/2010/main" val="41442159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MMS XLC Application and Reports Portal</a:t>
            </a:r>
            <a:endParaRPr lang="en-US" dirty="0"/>
          </a:p>
        </p:txBody>
      </p:sp>
      <p:sp>
        <p:nvSpPr>
          <p:cNvPr id="6" name="Content Placeholder 5"/>
          <p:cNvSpPr>
            <a:spLocks noGrp="1"/>
          </p:cNvSpPr>
          <p:nvPr>
            <p:ph idx="1"/>
          </p:nvPr>
        </p:nvSpPr>
        <p:spPr>
          <a:xfrm>
            <a:off x="472440" y="1412240"/>
            <a:ext cx="11247120" cy="4572000"/>
          </a:xfrm>
        </p:spPr>
        <p:txBody>
          <a:bodyPr/>
          <a:lstStyle/>
          <a:p>
            <a:pPr lvl="0"/>
            <a:r>
              <a:rPr lang="en-US" dirty="0" smtClean="0">
                <a:solidFill>
                  <a:srgbClr val="2D608F"/>
                </a:solidFill>
              </a:rPr>
              <a:t>MMS – XMMS setup it application and report web portal in WD-Legacy SharePoint</a:t>
            </a:r>
            <a:endParaRPr lang="en-US" dirty="0">
              <a:solidFill>
                <a:prstClr val="black"/>
              </a:solidFill>
            </a:endParaRPr>
          </a:p>
          <a:p>
            <a:pPr lvl="1"/>
            <a:r>
              <a:rPr lang="en-US" dirty="0">
                <a:solidFill>
                  <a:prstClr val="black"/>
                </a:solidFill>
                <a:hlinkClick r:id="rId2"/>
              </a:rPr>
              <a:t>http://</a:t>
            </a:r>
            <a:r>
              <a:rPr lang="en-US" dirty="0" smtClean="0">
                <a:solidFill>
                  <a:prstClr val="black"/>
                </a:solidFill>
                <a:hlinkClick r:id="rId2"/>
              </a:rPr>
              <a:t>asianet.my.asia.wdc.com/dept/IT/XMMS/WebPortal/default.aspx</a:t>
            </a:r>
            <a:endParaRPr lang="en-US" dirty="0" smtClean="0">
              <a:solidFill>
                <a:prstClr val="black"/>
              </a:solidFill>
            </a:endParaRPr>
          </a:p>
          <a:p>
            <a:pPr lvl="1"/>
            <a:r>
              <a:rPr lang="en-US" dirty="0" smtClean="0">
                <a:solidFill>
                  <a:prstClr val="black"/>
                </a:solidFill>
              </a:rPr>
              <a:t>It consist application and report from XMMS, MITECS and MMS-XLC source</a:t>
            </a:r>
          </a:p>
          <a:p>
            <a:pPr lvl="1"/>
            <a:r>
              <a:rPr lang="en-US" dirty="0" smtClean="0">
                <a:solidFill>
                  <a:prstClr val="black"/>
                </a:solidFill>
              </a:rPr>
              <a:t>Menu segregate by Engineering Department</a:t>
            </a:r>
          </a:p>
          <a:p>
            <a:pPr marL="233362" lvl="1" indent="0">
              <a:buNone/>
            </a:pPr>
            <a:endParaRPr lang="en-US" dirty="0" smtClean="0"/>
          </a:p>
          <a:p>
            <a:pPr marL="233362" lvl="1" indent="0">
              <a:buNone/>
            </a:pPr>
            <a:endParaRPr lang="en-US" dirty="0"/>
          </a:p>
          <a:p>
            <a:pPr marL="233362" lvl="1" indent="0">
              <a:buNone/>
            </a:pPr>
            <a:endParaRPr lang="en-US" dirty="0" smtClean="0"/>
          </a:p>
          <a:p>
            <a:pPr marL="233362" lvl="1" indent="0">
              <a:buNone/>
            </a:pPr>
            <a:endParaRPr lang="en-US" dirty="0"/>
          </a:p>
          <a:p>
            <a:pPr marL="233362" lvl="1" indent="0">
              <a:buNone/>
            </a:pPr>
            <a:endParaRPr lang="en-US" dirty="0" smtClean="0"/>
          </a:p>
          <a:p>
            <a:pPr lvl="1"/>
            <a:endParaRPr lang="en-US" dirty="0" smtClean="0">
              <a:solidFill>
                <a:prstClr val="black"/>
              </a:solidFill>
            </a:endParaRPr>
          </a:p>
          <a:p>
            <a:pPr marL="233362" lvl="1" indent="0">
              <a:buNone/>
            </a:pPr>
            <a:endParaRPr lang="en-US" dirty="0" smtClean="0"/>
          </a:p>
          <a:p>
            <a:pPr lvl="0"/>
            <a:endParaRPr lang="en-US" dirty="0" smtClean="0">
              <a:solidFill>
                <a:srgbClr val="2D608F"/>
              </a:solidFill>
            </a:endParaRPr>
          </a:p>
          <a:p>
            <a:pPr marL="233362" lvl="1" indent="0">
              <a:buNone/>
            </a:pPr>
            <a:endParaRPr lang="en-US" dirty="0"/>
          </a:p>
        </p:txBody>
      </p:sp>
      <p:sp>
        <p:nvSpPr>
          <p:cNvPr id="13" name="Date Placeholder 12"/>
          <p:cNvSpPr>
            <a:spLocks noGrp="1"/>
          </p:cNvSpPr>
          <p:nvPr>
            <p:ph type="dt" sz="half" idx="10"/>
          </p:nvPr>
        </p:nvSpPr>
        <p:spPr/>
        <p:txBody>
          <a:bodyPr/>
          <a:lstStyle/>
          <a:p>
            <a:fld id="{974F4CA1-B62C-496F-BFD8-3AF13E3187C6}" type="datetime1">
              <a:rPr lang="en-US" smtClean="0"/>
              <a:t>10/17/2016</a:t>
            </a:fld>
            <a:endParaRPr lang="en-US"/>
          </a:p>
        </p:txBody>
      </p:sp>
      <p:sp>
        <p:nvSpPr>
          <p:cNvPr id="14" name="Footer Placeholder 13"/>
          <p:cNvSpPr>
            <a:spLocks noGrp="1"/>
          </p:cNvSpPr>
          <p:nvPr>
            <p:ph type="ftr" sz="quarter" idx="11"/>
          </p:nvPr>
        </p:nvSpPr>
        <p:spPr/>
        <p:txBody>
          <a:bodyPr/>
          <a:lstStyle/>
          <a:p>
            <a:r>
              <a:rPr lang="en-US" smtClean="0"/>
              <a:t>© 2016 Western Digital Corporation	All rights reserved</a:t>
            </a:r>
            <a:endParaRPr lang="en-US" dirty="0"/>
          </a:p>
        </p:txBody>
      </p:sp>
      <p:sp>
        <p:nvSpPr>
          <p:cNvPr id="15" name="Slide Number Placeholder 14"/>
          <p:cNvSpPr>
            <a:spLocks noGrp="1"/>
          </p:cNvSpPr>
          <p:nvPr>
            <p:ph type="sldNum" sz="quarter" idx="12"/>
          </p:nvPr>
        </p:nvSpPr>
        <p:spPr/>
        <p:txBody>
          <a:bodyPr/>
          <a:lstStyle/>
          <a:p>
            <a:fld id="{117D082C-22F7-460A-B107-A5704CF548D4}" type="slidenum">
              <a:rPr lang="en-US" smtClean="0"/>
              <a:pPr/>
              <a:t>10</a:t>
            </a:fld>
            <a:endParaRPr lang="en-US"/>
          </a:p>
        </p:txBody>
      </p:sp>
      <p:sp>
        <p:nvSpPr>
          <p:cNvPr id="19" name="Subtitle 18"/>
          <p:cNvSpPr>
            <a:spLocks noGrp="1"/>
          </p:cNvSpPr>
          <p:nvPr>
            <p:ph type="subTitle" idx="13"/>
          </p:nvPr>
        </p:nvSpPr>
        <p:spPr/>
        <p:txBody>
          <a:bodyPr/>
          <a:lstStyle/>
          <a:p>
            <a:r>
              <a:rPr lang="en-US" dirty="0" smtClean="0"/>
              <a:t>MMS – XMMS Web Portal</a:t>
            </a:r>
            <a:endParaRPr lang="en-US" dirty="0"/>
          </a:p>
        </p:txBody>
      </p:sp>
      <p:pic>
        <p:nvPicPr>
          <p:cNvPr id="3" name="Picture 2"/>
          <p:cNvPicPr>
            <a:picLocks noChangeAspect="1"/>
          </p:cNvPicPr>
          <p:nvPr/>
        </p:nvPicPr>
        <p:blipFill>
          <a:blip r:embed="rId3"/>
          <a:stretch>
            <a:fillRect/>
          </a:stretch>
        </p:blipFill>
        <p:spPr>
          <a:xfrm>
            <a:off x="621766" y="3061221"/>
            <a:ext cx="7508774" cy="3148491"/>
          </a:xfrm>
          <a:prstGeom prst="rect">
            <a:avLst/>
          </a:prstGeom>
        </p:spPr>
      </p:pic>
    </p:spTree>
    <p:extLst>
      <p:ext uri="{BB962C8B-B14F-4D97-AF65-F5344CB8AC3E}">
        <p14:creationId xmlns:p14="http://schemas.microsoft.com/office/powerpoint/2010/main" val="14132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5C313-61A7-46F0-B6FF-53A1FDB2EA8D}" type="datetime1">
              <a:rPr lang="en-US" smtClean="0"/>
              <a:t>10/17/2016</a:t>
            </a:fld>
            <a:endParaRPr lang="en-US"/>
          </a:p>
        </p:txBody>
      </p:sp>
      <p:sp>
        <p:nvSpPr>
          <p:cNvPr id="3" name="Footer Placeholder 2"/>
          <p:cNvSpPr>
            <a:spLocks noGrp="1"/>
          </p:cNvSpPr>
          <p:nvPr>
            <p:ph type="ftr" sz="quarter" idx="11"/>
          </p:nvPr>
        </p:nvSpPr>
        <p:spPr/>
        <p:txBody>
          <a:bodyPr/>
          <a:lstStyle/>
          <a:p>
            <a:r>
              <a:rPr lang="en-US" smtClean="0"/>
              <a:t>© 2016 Western Digital Corporation	All rights reserved</a:t>
            </a:r>
            <a:endParaRPr lang="en-US" dirty="0"/>
          </a:p>
        </p:txBody>
      </p:sp>
      <p:sp>
        <p:nvSpPr>
          <p:cNvPr id="4" name="Slide Number Placeholder 3"/>
          <p:cNvSpPr>
            <a:spLocks noGrp="1"/>
          </p:cNvSpPr>
          <p:nvPr>
            <p:ph type="sldNum" sz="quarter" idx="12"/>
          </p:nvPr>
        </p:nvSpPr>
        <p:spPr/>
        <p:txBody>
          <a:bodyPr/>
          <a:lstStyle/>
          <a:p>
            <a:fld id="{117D082C-22F7-460A-B107-A5704CF548D4}" type="slidenum">
              <a:rPr lang="en-US" smtClean="0"/>
              <a:t>11</a:t>
            </a:fld>
            <a:endParaRPr lang="en-US"/>
          </a:p>
        </p:txBody>
      </p:sp>
      <p:pic>
        <p:nvPicPr>
          <p:cNvPr id="5" name="Picture Placeholder 12"/>
          <p:cNvPicPr>
            <a:picLocks noChangeAspect="1"/>
          </p:cNvPicPr>
          <p:nvPr/>
        </p:nvPicPr>
        <p:blipFill rotWithShape="1">
          <a:blip r:embed="rId2">
            <a:extLst>
              <a:ext uri="{28A0092B-C50C-407E-A947-70E740481C1C}">
                <a14:useLocalDpi xmlns:a14="http://schemas.microsoft.com/office/drawing/2010/main" val="0"/>
              </a:ext>
            </a:extLst>
          </a:blip>
          <a:srcRect b="30"/>
          <a:stretch/>
        </p:blipFill>
        <p:spPr>
          <a:xfrm>
            <a:off x="0" y="0"/>
            <a:ext cx="12192000" cy="6858000"/>
          </a:xfrm>
          <a:prstGeom prst="rect">
            <a:avLst/>
          </a:prstGeom>
        </p:spPr>
      </p:pic>
      <p:sp>
        <p:nvSpPr>
          <p:cNvPr id="6" name="Text Placeholder 2"/>
          <p:cNvSpPr txBox="1">
            <a:spLocks/>
          </p:cNvSpPr>
          <p:nvPr/>
        </p:nvSpPr>
        <p:spPr>
          <a:xfrm>
            <a:off x="0" y="0"/>
            <a:ext cx="12192000" cy="6858000"/>
          </a:xfrm>
          <a:prstGeom prst="rect">
            <a:avLst/>
          </a:prstGeom>
          <a:gradFill flip="none" rotWithShape="1">
            <a:gsLst>
              <a:gs pos="0">
                <a:srgbClr val="2D608F">
                  <a:shade val="30000"/>
                  <a:satMod val="115000"/>
                </a:srgbClr>
              </a:gs>
              <a:gs pos="50000">
                <a:srgbClr val="2D608F">
                  <a:shade val="67500"/>
                  <a:satMod val="115000"/>
                </a:srgbClr>
              </a:gs>
              <a:gs pos="100000">
                <a:srgbClr val="2D608F">
                  <a:shade val="100000"/>
                  <a:satMod val="115000"/>
                  <a:alpha val="18000"/>
                </a:srgbClr>
              </a:gs>
            </a:gsLst>
            <a:lin ang="5400000" scaled="1"/>
            <a:tileRect/>
          </a:gra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182875" indent="-182875" algn="l" defTabSz="1219170" rtl="0" eaLnBrk="1" latinLnBrk="0" hangingPunct="1">
              <a:spcBef>
                <a:spcPts val="1600"/>
              </a:spcBef>
              <a:buFont typeface="Arial" panose="020B0604020202020204" pitchFamily="34" charset="0"/>
              <a:buChar char="•"/>
              <a:defRPr sz="2000" kern="1200">
                <a:solidFill>
                  <a:schemeClr val="lt1"/>
                </a:solidFill>
                <a:latin typeface="+mn-lt"/>
                <a:ea typeface="+mn-ea"/>
                <a:cs typeface="+mn-cs"/>
              </a:defRPr>
            </a:lvl1pPr>
            <a:lvl2pPr marL="365751" indent="-182875" algn="l" defTabSz="1219170" rtl="0" eaLnBrk="1" latinLnBrk="0" hangingPunct="1">
              <a:spcBef>
                <a:spcPts val="0"/>
              </a:spcBef>
              <a:buFont typeface="Arial" panose="020B0604020202020204" pitchFamily="34" charset="0"/>
              <a:buChar char="–"/>
              <a:defRPr sz="1467" kern="1200">
                <a:solidFill>
                  <a:schemeClr val="lt1"/>
                </a:solidFill>
                <a:latin typeface="+mn-lt"/>
                <a:ea typeface="+mn-ea"/>
                <a:cs typeface="+mn-cs"/>
              </a:defRPr>
            </a:lvl2pPr>
            <a:lvl3pPr marL="548626" indent="-182875" algn="l" defTabSz="1219170" rtl="0" eaLnBrk="1" latinLnBrk="0" hangingPunct="1">
              <a:spcBef>
                <a:spcPts val="0"/>
              </a:spcBef>
              <a:buFont typeface="Arial" panose="020B0604020202020204" pitchFamily="34" charset="0"/>
              <a:buChar char="•"/>
              <a:defRPr sz="1467" kern="1200">
                <a:solidFill>
                  <a:schemeClr val="lt1"/>
                </a:solidFill>
                <a:latin typeface="+mn-lt"/>
                <a:ea typeface="+mn-ea"/>
                <a:cs typeface="+mn-cs"/>
              </a:defRPr>
            </a:lvl3pPr>
            <a:lvl4pPr marL="731502" indent="-182875" algn="l" defTabSz="1219170" rtl="0" eaLnBrk="1" latinLnBrk="0" hangingPunct="1">
              <a:spcBef>
                <a:spcPts val="0"/>
              </a:spcBef>
              <a:buFont typeface="Arial" panose="020B0604020202020204" pitchFamily="34" charset="0"/>
              <a:buChar char="–"/>
              <a:defRPr sz="1467" kern="1200">
                <a:solidFill>
                  <a:schemeClr val="lt1"/>
                </a:solidFill>
                <a:latin typeface="+mn-lt"/>
                <a:ea typeface="+mn-ea"/>
                <a:cs typeface="+mn-cs"/>
              </a:defRPr>
            </a:lvl4pPr>
            <a:lvl5pPr marL="914377" indent="-182875" algn="l" defTabSz="1219170" rtl="0" eaLnBrk="1" latinLnBrk="0" hangingPunct="1">
              <a:spcBef>
                <a:spcPts val="0"/>
              </a:spcBef>
              <a:buFont typeface="Arial" panose="020B0604020202020204" pitchFamily="34" charset="0"/>
              <a:buChar char="»"/>
              <a:defRPr sz="1467" kern="1200">
                <a:solidFill>
                  <a:schemeClr val="lt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lt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lt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lt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lt1"/>
                </a:solidFill>
                <a:latin typeface="+mn-lt"/>
                <a:ea typeface="+mn-ea"/>
                <a:cs typeface="+mn-cs"/>
              </a:defRPr>
            </a:lvl9pPr>
          </a:lstStyle>
          <a:p>
            <a:pPr algn="ctr"/>
            <a:endParaRPr lang="en-US" b="1" dirty="0" smtClean="0"/>
          </a:p>
          <a:p>
            <a:pPr algn="ctr"/>
            <a:endParaRPr lang="en-US" b="1" dirty="0" smtClean="0"/>
          </a:p>
          <a:p>
            <a:pPr algn="ctr"/>
            <a:endParaRPr lang="en-US" b="1"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819400"/>
            <a:ext cx="2895600" cy="793184"/>
          </a:xfrm>
          <a:prstGeom prst="rect">
            <a:avLst/>
          </a:prstGeom>
        </p:spPr>
      </p:pic>
    </p:spTree>
    <p:extLst>
      <p:ext uri="{BB962C8B-B14F-4D97-AF65-F5344CB8AC3E}">
        <p14:creationId xmlns:p14="http://schemas.microsoft.com/office/powerpoint/2010/main" val="220342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D469F-2964-4DD2-89D9-C34829E70D5D}" type="datetime1">
              <a:rPr lang="en-US" smtClean="0"/>
              <a:t>10/17/2016</a:t>
            </a:fld>
            <a:endParaRPr lang="en-US"/>
          </a:p>
        </p:txBody>
      </p:sp>
      <p:sp>
        <p:nvSpPr>
          <p:cNvPr id="3" name="Footer Placeholder 2"/>
          <p:cNvSpPr>
            <a:spLocks noGrp="1"/>
          </p:cNvSpPr>
          <p:nvPr>
            <p:ph type="ftr" sz="quarter" idx="11"/>
          </p:nvPr>
        </p:nvSpPr>
        <p:spPr/>
        <p:txBody>
          <a:bodyPr/>
          <a:lstStyle/>
          <a:p>
            <a:r>
              <a:rPr lang="en-US" smtClean="0"/>
              <a:t>© 2016 Western Digital Corporation	All rights reserved</a:t>
            </a:r>
            <a:endParaRPr lang="en-US" dirty="0"/>
          </a:p>
        </p:txBody>
      </p:sp>
      <p:sp>
        <p:nvSpPr>
          <p:cNvPr id="4" name="Slide Number Placeholder 3"/>
          <p:cNvSpPr>
            <a:spLocks noGrp="1"/>
          </p:cNvSpPr>
          <p:nvPr>
            <p:ph type="sldNum" sz="quarter" idx="12"/>
          </p:nvPr>
        </p:nvSpPr>
        <p:spPr/>
        <p:txBody>
          <a:bodyPr/>
          <a:lstStyle/>
          <a:p>
            <a:fld id="{117D082C-22F7-460A-B107-A5704CF548D4}" type="slidenum">
              <a:rPr lang="en-US" smtClean="0"/>
              <a:pPr/>
              <a:t>2</a:t>
            </a:fld>
            <a:endParaRPr lang="en-US"/>
          </a:p>
        </p:txBody>
      </p:sp>
      <p:sp>
        <p:nvSpPr>
          <p:cNvPr id="5" name="Title 4"/>
          <p:cNvSpPr>
            <a:spLocks noGrp="1"/>
          </p:cNvSpPr>
          <p:nvPr>
            <p:ph type="title"/>
          </p:nvPr>
        </p:nvSpPr>
        <p:spPr/>
        <p:txBody>
          <a:bodyPr/>
          <a:lstStyle/>
          <a:p>
            <a:r>
              <a:rPr lang="en-US" dirty="0" smtClean="0"/>
              <a:t>Content</a:t>
            </a:r>
            <a:endParaRPr lang="en-US" dirty="0"/>
          </a:p>
        </p:txBody>
      </p:sp>
      <p:sp>
        <p:nvSpPr>
          <p:cNvPr id="6" name="Content Placeholder 5"/>
          <p:cNvSpPr>
            <a:spLocks noGrp="1"/>
          </p:cNvSpPr>
          <p:nvPr>
            <p:ph idx="1"/>
          </p:nvPr>
        </p:nvSpPr>
        <p:spPr/>
        <p:txBody>
          <a:bodyPr/>
          <a:lstStyle/>
          <a:p>
            <a:r>
              <a:rPr lang="en-US" dirty="0" smtClean="0"/>
              <a:t>Introduction to MMS XLC</a:t>
            </a:r>
          </a:p>
          <a:p>
            <a:r>
              <a:rPr lang="en-US" dirty="0" smtClean="0"/>
              <a:t>Objective of MMS XLC data collection</a:t>
            </a:r>
          </a:p>
          <a:p>
            <a:r>
              <a:rPr lang="en-US" dirty="0" smtClean="0"/>
              <a:t>MMS XLC Template</a:t>
            </a:r>
          </a:p>
          <a:p>
            <a:r>
              <a:rPr lang="en-US" dirty="0" smtClean="0"/>
              <a:t>MMS XLC Application and Report Portal</a:t>
            </a:r>
            <a:endParaRPr lang="en-US" dirty="0">
              <a:solidFill>
                <a:prstClr val="white"/>
              </a:solidFill>
            </a:endParaRPr>
          </a:p>
          <a:p>
            <a:pPr lvl="1"/>
            <a:endParaRPr lang="en-US" dirty="0" smtClean="0"/>
          </a:p>
          <a:p>
            <a:endParaRPr lang="en-US" dirty="0"/>
          </a:p>
        </p:txBody>
      </p:sp>
    </p:spTree>
    <p:extLst>
      <p:ext uri="{BB962C8B-B14F-4D97-AF65-F5344CB8AC3E}">
        <p14:creationId xmlns:p14="http://schemas.microsoft.com/office/powerpoint/2010/main" val="249656873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MMS XLC</a:t>
            </a:r>
            <a:endParaRPr lang="en-US" dirty="0"/>
          </a:p>
        </p:txBody>
      </p:sp>
      <p:sp>
        <p:nvSpPr>
          <p:cNvPr id="6" name="Content Placeholder 5"/>
          <p:cNvSpPr>
            <a:spLocks noGrp="1"/>
          </p:cNvSpPr>
          <p:nvPr>
            <p:ph idx="1"/>
          </p:nvPr>
        </p:nvSpPr>
        <p:spPr>
          <a:xfrm>
            <a:off x="472440" y="1412240"/>
            <a:ext cx="11247120" cy="4572000"/>
          </a:xfrm>
        </p:spPr>
        <p:txBody>
          <a:bodyPr/>
          <a:lstStyle/>
          <a:p>
            <a:r>
              <a:rPr lang="en-US" dirty="0" smtClean="0"/>
              <a:t>MMS is the legacy system of </a:t>
            </a:r>
            <a:r>
              <a:rPr lang="en-US" b="1" dirty="0" smtClean="0">
                <a:solidFill>
                  <a:srgbClr val="FF0000"/>
                </a:solidFill>
              </a:rPr>
              <a:t>M</a:t>
            </a:r>
            <a:r>
              <a:rPr lang="en-US" dirty="0" smtClean="0"/>
              <a:t>argin </a:t>
            </a:r>
            <a:r>
              <a:rPr lang="en-US" b="1" dirty="0" smtClean="0">
                <a:solidFill>
                  <a:srgbClr val="FF0000"/>
                </a:solidFill>
              </a:rPr>
              <a:t>M</a:t>
            </a:r>
            <a:r>
              <a:rPr lang="en-US" dirty="0" smtClean="0"/>
              <a:t>onitoring </a:t>
            </a:r>
            <a:r>
              <a:rPr lang="en-US" b="1" dirty="0" smtClean="0">
                <a:solidFill>
                  <a:srgbClr val="FF0000"/>
                </a:solidFill>
              </a:rPr>
              <a:t>S</a:t>
            </a:r>
            <a:r>
              <a:rPr lang="en-US" dirty="0" smtClean="0"/>
              <a:t>ystem that use ORACLE database. XMMS is the newer version that use MS-SQL </a:t>
            </a:r>
            <a:r>
              <a:rPr lang="en-US" dirty="0" err="1" smtClean="0"/>
              <a:t>databse</a:t>
            </a:r>
            <a:endParaRPr lang="en-US" dirty="0" smtClean="0"/>
          </a:p>
          <a:p>
            <a:r>
              <a:rPr lang="en-US" dirty="0" smtClean="0"/>
              <a:t>XLC stand for </a:t>
            </a:r>
            <a:r>
              <a:rPr lang="en-US" dirty="0" err="1" smtClean="0"/>
              <a:t>e</a:t>
            </a:r>
            <a:r>
              <a:rPr lang="en-US" b="1" dirty="0" err="1" smtClean="0">
                <a:solidFill>
                  <a:srgbClr val="FF0000"/>
                </a:solidFill>
              </a:rPr>
              <a:t>X</a:t>
            </a:r>
            <a:r>
              <a:rPr lang="en-US" dirty="0" err="1" smtClean="0"/>
              <a:t>treme</a:t>
            </a:r>
            <a:r>
              <a:rPr lang="en-US" dirty="0" smtClean="0"/>
              <a:t> </a:t>
            </a:r>
            <a:r>
              <a:rPr lang="en-US" b="1" dirty="0" smtClean="0">
                <a:solidFill>
                  <a:srgbClr val="FF0000"/>
                </a:solidFill>
              </a:rPr>
              <a:t>L</a:t>
            </a:r>
            <a:r>
              <a:rPr lang="en-US" dirty="0" smtClean="0"/>
              <a:t>oad </a:t>
            </a:r>
            <a:r>
              <a:rPr lang="en-US" b="1" dirty="0" smtClean="0">
                <a:solidFill>
                  <a:srgbClr val="FF0000"/>
                </a:solidFill>
              </a:rPr>
              <a:t>C</a:t>
            </a:r>
            <a:r>
              <a:rPr lang="en-US" dirty="0" smtClean="0"/>
              <a:t>ontroller</a:t>
            </a:r>
          </a:p>
          <a:p>
            <a:r>
              <a:rPr lang="en-US" dirty="0" smtClean="0"/>
              <a:t>What is MMS XLC in a nut shell?</a:t>
            </a:r>
          </a:p>
          <a:p>
            <a:pPr lvl="1"/>
            <a:r>
              <a:rPr lang="en-US" dirty="0" smtClean="0"/>
              <a:t>MMS XLC is a data collection of backend tester data thru file generated by tester Load Controller. It consist of data loading of tester data from backend tester into database</a:t>
            </a:r>
          </a:p>
          <a:p>
            <a:pPr lvl="2"/>
            <a:r>
              <a:rPr lang="en-US" dirty="0" smtClean="0"/>
              <a:t>Tester Cell / Slot information</a:t>
            </a:r>
          </a:p>
          <a:p>
            <a:pPr lvl="2"/>
            <a:r>
              <a:rPr lang="en-US" dirty="0" smtClean="0"/>
              <a:t>Tester Robot information</a:t>
            </a:r>
          </a:p>
          <a:p>
            <a:pPr lvl="2"/>
            <a:r>
              <a:rPr lang="en-US" dirty="0" smtClean="0"/>
              <a:t>Tester information as a whole, software/firmware version, status activity </a:t>
            </a:r>
            <a:r>
              <a:rPr lang="en-US" dirty="0" err="1" smtClean="0"/>
              <a:t>etc</a:t>
            </a:r>
            <a:endParaRPr lang="en-US" dirty="0" smtClean="0"/>
          </a:p>
          <a:p>
            <a:r>
              <a:rPr lang="en-US" dirty="0" smtClean="0"/>
              <a:t>How does MMS XLC work?</a:t>
            </a:r>
          </a:p>
          <a:p>
            <a:pPr lvl="1"/>
            <a:r>
              <a:rPr lang="en-US" dirty="0" smtClean="0"/>
              <a:t>MMS XLC generate based on template number – XLC##. MMS XLC Loader setup to load data based on the template number into different set of database tables. Each of the template number is setup with particular number of data fields in delimiter format</a:t>
            </a:r>
            <a:endParaRPr lang="en-US" dirty="0"/>
          </a:p>
        </p:txBody>
      </p:sp>
      <p:sp>
        <p:nvSpPr>
          <p:cNvPr id="13" name="Date Placeholder 12"/>
          <p:cNvSpPr>
            <a:spLocks noGrp="1"/>
          </p:cNvSpPr>
          <p:nvPr>
            <p:ph type="dt" sz="half" idx="10"/>
          </p:nvPr>
        </p:nvSpPr>
        <p:spPr/>
        <p:txBody>
          <a:bodyPr/>
          <a:lstStyle/>
          <a:p>
            <a:fld id="{974F4CA1-B62C-496F-BFD8-3AF13E3187C6}" type="datetime1">
              <a:rPr lang="en-US" smtClean="0"/>
              <a:t>10/17/2016</a:t>
            </a:fld>
            <a:endParaRPr lang="en-US"/>
          </a:p>
        </p:txBody>
      </p:sp>
      <p:sp>
        <p:nvSpPr>
          <p:cNvPr id="14" name="Footer Placeholder 13"/>
          <p:cNvSpPr>
            <a:spLocks noGrp="1"/>
          </p:cNvSpPr>
          <p:nvPr>
            <p:ph type="ftr" sz="quarter" idx="11"/>
          </p:nvPr>
        </p:nvSpPr>
        <p:spPr/>
        <p:txBody>
          <a:bodyPr/>
          <a:lstStyle/>
          <a:p>
            <a:r>
              <a:rPr lang="en-US" smtClean="0"/>
              <a:t>© 2016 Western Digital Corporation	All rights reserved</a:t>
            </a:r>
            <a:endParaRPr lang="en-US" dirty="0"/>
          </a:p>
        </p:txBody>
      </p:sp>
      <p:sp>
        <p:nvSpPr>
          <p:cNvPr id="15" name="Slide Number Placeholder 14"/>
          <p:cNvSpPr>
            <a:spLocks noGrp="1"/>
          </p:cNvSpPr>
          <p:nvPr>
            <p:ph type="sldNum" sz="quarter" idx="12"/>
          </p:nvPr>
        </p:nvSpPr>
        <p:spPr/>
        <p:txBody>
          <a:bodyPr/>
          <a:lstStyle/>
          <a:p>
            <a:fld id="{117D082C-22F7-460A-B107-A5704CF548D4}" type="slidenum">
              <a:rPr lang="en-US" smtClean="0"/>
              <a:pPr/>
              <a:t>3</a:t>
            </a:fld>
            <a:endParaRPr lang="en-US"/>
          </a:p>
        </p:txBody>
      </p:sp>
      <p:sp>
        <p:nvSpPr>
          <p:cNvPr id="19" name="Subtitle 18"/>
          <p:cNvSpPr>
            <a:spLocks noGrp="1"/>
          </p:cNvSpPr>
          <p:nvPr>
            <p:ph type="subTitle" idx="13"/>
          </p:nvPr>
        </p:nvSpPr>
        <p:spPr/>
        <p:txBody>
          <a:bodyPr/>
          <a:lstStyle/>
          <a:p>
            <a:r>
              <a:rPr lang="en-US" dirty="0" smtClean="0"/>
              <a:t>What is MMS XLC?</a:t>
            </a:r>
            <a:endParaRPr lang="en-US" dirty="0"/>
          </a:p>
        </p:txBody>
      </p:sp>
    </p:spTree>
    <p:extLst>
      <p:ext uri="{BB962C8B-B14F-4D97-AF65-F5344CB8AC3E}">
        <p14:creationId xmlns:p14="http://schemas.microsoft.com/office/powerpoint/2010/main" val="141724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to MMS XLC</a:t>
            </a:r>
            <a:endParaRPr lang="en-US" dirty="0"/>
          </a:p>
        </p:txBody>
      </p:sp>
      <p:sp>
        <p:nvSpPr>
          <p:cNvPr id="13" name="Date Placeholder 12"/>
          <p:cNvSpPr>
            <a:spLocks noGrp="1"/>
          </p:cNvSpPr>
          <p:nvPr>
            <p:ph type="dt" sz="half" idx="10"/>
          </p:nvPr>
        </p:nvSpPr>
        <p:spPr/>
        <p:txBody>
          <a:bodyPr/>
          <a:lstStyle/>
          <a:p>
            <a:fld id="{974F4CA1-B62C-496F-BFD8-3AF13E3187C6}" type="datetime1">
              <a:rPr lang="en-US" smtClean="0"/>
              <a:t>10/17/2016</a:t>
            </a:fld>
            <a:endParaRPr lang="en-US"/>
          </a:p>
        </p:txBody>
      </p:sp>
      <p:sp>
        <p:nvSpPr>
          <p:cNvPr id="14" name="Footer Placeholder 13"/>
          <p:cNvSpPr>
            <a:spLocks noGrp="1"/>
          </p:cNvSpPr>
          <p:nvPr>
            <p:ph type="ftr" sz="quarter" idx="11"/>
          </p:nvPr>
        </p:nvSpPr>
        <p:spPr/>
        <p:txBody>
          <a:bodyPr/>
          <a:lstStyle/>
          <a:p>
            <a:r>
              <a:rPr lang="en-US" smtClean="0"/>
              <a:t>© 2016 Western Digital Corporation	All rights reserved</a:t>
            </a:r>
            <a:endParaRPr lang="en-US" dirty="0"/>
          </a:p>
        </p:txBody>
      </p:sp>
      <p:sp>
        <p:nvSpPr>
          <p:cNvPr id="15" name="Slide Number Placeholder 14"/>
          <p:cNvSpPr>
            <a:spLocks noGrp="1"/>
          </p:cNvSpPr>
          <p:nvPr>
            <p:ph type="sldNum" sz="quarter" idx="12"/>
          </p:nvPr>
        </p:nvSpPr>
        <p:spPr/>
        <p:txBody>
          <a:bodyPr/>
          <a:lstStyle/>
          <a:p>
            <a:fld id="{117D082C-22F7-460A-B107-A5704CF548D4}" type="slidenum">
              <a:rPr lang="en-US" smtClean="0"/>
              <a:pPr/>
              <a:t>4</a:t>
            </a:fld>
            <a:endParaRPr lang="en-US"/>
          </a:p>
        </p:txBody>
      </p:sp>
      <p:sp>
        <p:nvSpPr>
          <p:cNvPr id="19" name="Subtitle 18"/>
          <p:cNvSpPr>
            <a:spLocks noGrp="1"/>
          </p:cNvSpPr>
          <p:nvPr>
            <p:ph type="subTitle" idx="13"/>
          </p:nvPr>
        </p:nvSpPr>
        <p:spPr/>
        <p:txBody>
          <a:bodyPr/>
          <a:lstStyle/>
          <a:p>
            <a:r>
              <a:rPr lang="en-US" dirty="0" smtClean="0"/>
              <a:t>MMS XLC General Process Flow (Identical in WDM \ WDTH)</a:t>
            </a:r>
            <a:endParaRPr lang="en-US" dirty="0"/>
          </a:p>
        </p:txBody>
      </p:sp>
      <p:sp>
        <p:nvSpPr>
          <p:cNvPr id="21" name="Right Arrow 20"/>
          <p:cNvSpPr/>
          <p:nvPr/>
        </p:nvSpPr>
        <p:spPr>
          <a:xfrm>
            <a:off x="2329973" y="1927085"/>
            <a:ext cx="998961" cy="522451"/>
          </a:xfrm>
          <a:prstGeom prst="rightArrow">
            <a:avLst>
              <a:gd name="adj1" fmla="val 60000"/>
              <a:gd name="adj2" fmla="val 50000"/>
            </a:avLst>
          </a:pr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Text Box 4"/>
          <p:cNvSpPr txBox="1">
            <a:spLocks noChangeArrowheads="1"/>
          </p:cNvSpPr>
          <p:nvPr/>
        </p:nvSpPr>
        <p:spPr bwMode="auto">
          <a:xfrm>
            <a:off x="897310" y="2792609"/>
            <a:ext cx="1143000" cy="223838"/>
          </a:xfrm>
          <a:prstGeom prst="rect">
            <a:avLst/>
          </a:prstGeom>
          <a:solidFill>
            <a:schemeClr val="accent1"/>
          </a:solidFill>
          <a:ln w="9525">
            <a:solidFill>
              <a:schemeClr val="tx1"/>
            </a:solidFill>
            <a:miter lim="800000"/>
            <a:headEnd/>
            <a:tailEnd/>
          </a:ln>
        </p:spPr>
        <p:txBody>
          <a:bodyPr>
            <a:spAutoFit/>
          </a:bodyPr>
          <a:lstStyle>
            <a:lvl1pPr eaLnBrk="0" hangingPunct="0">
              <a:defRPr sz="1000" b="1">
                <a:solidFill>
                  <a:schemeClr val="tx1"/>
                </a:solidFill>
                <a:latin typeface="Arial" panose="020B0604020202020204" pitchFamily="34" charset="0"/>
                <a:cs typeface="Arial" panose="020B0604020202020204" pitchFamily="34" charset="0"/>
              </a:defRPr>
            </a:lvl1pPr>
            <a:lvl2pPr marL="742950" indent="-285750" eaLnBrk="0" hangingPunct="0">
              <a:defRPr sz="1000" b="1">
                <a:solidFill>
                  <a:schemeClr val="tx1"/>
                </a:solidFill>
                <a:latin typeface="Arial" panose="020B0604020202020204" pitchFamily="34" charset="0"/>
                <a:cs typeface="Arial" panose="020B0604020202020204" pitchFamily="34" charset="0"/>
              </a:defRPr>
            </a:lvl2pPr>
            <a:lvl3pPr marL="1143000" indent="-228600" eaLnBrk="0" hangingPunct="0">
              <a:defRPr sz="1000" b="1">
                <a:solidFill>
                  <a:schemeClr val="tx1"/>
                </a:solidFill>
                <a:latin typeface="Arial" panose="020B0604020202020204" pitchFamily="34" charset="0"/>
                <a:cs typeface="Arial" panose="020B0604020202020204" pitchFamily="34" charset="0"/>
              </a:defRPr>
            </a:lvl3pPr>
            <a:lvl4pPr marL="1600200" indent="-228600" eaLnBrk="0" hangingPunct="0">
              <a:defRPr sz="1000" b="1">
                <a:solidFill>
                  <a:schemeClr val="tx1"/>
                </a:solidFill>
                <a:latin typeface="Arial" panose="020B0604020202020204" pitchFamily="34" charset="0"/>
                <a:cs typeface="Arial" panose="020B0604020202020204" pitchFamily="34" charset="0"/>
              </a:defRPr>
            </a:lvl4pPr>
            <a:lvl5pPr marL="2057400" indent="-228600" eaLnBrk="0" hangingPunct="0">
              <a:defRPr sz="1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 b="0" dirty="0" smtClean="0">
                <a:solidFill>
                  <a:schemeClr val="bg1"/>
                </a:solidFill>
                <a:latin typeface="Verdana" panose="020B0604030504040204" pitchFamily="34" charset="0"/>
              </a:rPr>
              <a:t>Backend Testers</a:t>
            </a:r>
            <a:endParaRPr lang="en-US" altLang="en-US" sz="800" b="0" dirty="0">
              <a:solidFill>
                <a:schemeClr val="bg1"/>
              </a:solidFill>
              <a:latin typeface="Verdana" panose="020B0604030504040204" pitchFamily="34" charset="0"/>
            </a:endParaRPr>
          </a:p>
        </p:txBody>
      </p:sp>
      <p:sp>
        <p:nvSpPr>
          <p:cNvPr id="7" name="Flowchart: Multidocument 6"/>
          <p:cNvSpPr/>
          <p:nvPr/>
        </p:nvSpPr>
        <p:spPr>
          <a:xfrm>
            <a:off x="2469594" y="2486882"/>
            <a:ext cx="538415" cy="273700"/>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Box 4"/>
          <p:cNvSpPr txBox="1">
            <a:spLocks noChangeArrowheads="1"/>
          </p:cNvSpPr>
          <p:nvPr/>
        </p:nvSpPr>
        <p:spPr bwMode="auto">
          <a:xfrm>
            <a:off x="2329973" y="2797928"/>
            <a:ext cx="774307" cy="218519"/>
          </a:xfrm>
          <a:prstGeom prst="rect">
            <a:avLst/>
          </a:prstGeom>
          <a:solidFill>
            <a:schemeClr val="bg1">
              <a:lumMod val="75000"/>
            </a:schemeClr>
          </a:solidFill>
          <a:ln w="9525">
            <a:solidFill>
              <a:schemeClr val="tx1"/>
            </a:solidFill>
            <a:miter lim="800000"/>
            <a:headEnd/>
            <a:tailEnd/>
          </a:ln>
        </p:spPr>
        <p:txBody>
          <a:bodyPr wrap="square">
            <a:spAutoFit/>
          </a:bodyPr>
          <a:lstStyle>
            <a:lvl1pPr eaLnBrk="0" hangingPunct="0">
              <a:defRPr sz="1000" b="1">
                <a:solidFill>
                  <a:schemeClr val="tx1"/>
                </a:solidFill>
                <a:latin typeface="Arial" panose="020B0604020202020204" pitchFamily="34" charset="0"/>
                <a:cs typeface="Arial" panose="020B0604020202020204" pitchFamily="34" charset="0"/>
              </a:defRPr>
            </a:lvl1pPr>
            <a:lvl2pPr marL="742950" indent="-285750" eaLnBrk="0" hangingPunct="0">
              <a:defRPr sz="1000" b="1">
                <a:solidFill>
                  <a:schemeClr val="tx1"/>
                </a:solidFill>
                <a:latin typeface="Arial" panose="020B0604020202020204" pitchFamily="34" charset="0"/>
                <a:cs typeface="Arial" panose="020B0604020202020204" pitchFamily="34" charset="0"/>
              </a:defRPr>
            </a:lvl2pPr>
            <a:lvl3pPr marL="1143000" indent="-228600" eaLnBrk="0" hangingPunct="0">
              <a:defRPr sz="1000" b="1">
                <a:solidFill>
                  <a:schemeClr val="tx1"/>
                </a:solidFill>
                <a:latin typeface="Arial" panose="020B0604020202020204" pitchFamily="34" charset="0"/>
                <a:cs typeface="Arial" panose="020B0604020202020204" pitchFamily="34" charset="0"/>
              </a:defRPr>
            </a:lvl3pPr>
            <a:lvl4pPr marL="1600200" indent="-228600" eaLnBrk="0" hangingPunct="0">
              <a:defRPr sz="1000" b="1">
                <a:solidFill>
                  <a:schemeClr val="tx1"/>
                </a:solidFill>
                <a:latin typeface="Arial" panose="020B0604020202020204" pitchFamily="34" charset="0"/>
                <a:cs typeface="Arial" panose="020B0604020202020204" pitchFamily="34" charset="0"/>
              </a:defRPr>
            </a:lvl4pPr>
            <a:lvl5pPr marL="2057400" indent="-228600" eaLnBrk="0" hangingPunct="0">
              <a:defRPr sz="1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 b="0" dirty="0" smtClean="0">
                <a:latin typeface="Verdana" panose="020B0604030504040204" pitchFamily="34" charset="0"/>
              </a:rPr>
              <a:t>XLC Files</a:t>
            </a:r>
            <a:endParaRPr lang="en-US" altLang="en-US" sz="800" b="0" dirty="0">
              <a:latin typeface="Verdana" panose="020B0604030504040204" pitchFamily="34" charset="0"/>
            </a:endParaRPr>
          </a:p>
        </p:txBody>
      </p:sp>
      <p:sp>
        <p:nvSpPr>
          <p:cNvPr id="9" name="Cube 8"/>
          <p:cNvSpPr/>
          <p:nvPr/>
        </p:nvSpPr>
        <p:spPr>
          <a:xfrm>
            <a:off x="3654739" y="1797869"/>
            <a:ext cx="753360" cy="874712"/>
          </a:xfrm>
          <a:prstGeom prst="cub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26" name="Text Box 4"/>
          <p:cNvSpPr txBox="1">
            <a:spLocks noChangeArrowheads="1"/>
          </p:cNvSpPr>
          <p:nvPr/>
        </p:nvSpPr>
        <p:spPr bwMode="auto">
          <a:xfrm>
            <a:off x="3566359" y="2802182"/>
            <a:ext cx="841740" cy="214265"/>
          </a:xfrm>
          <a:prstGeom prst="rect">
            <a:avLst/>
          </a:prstGeom>
          <a:solidFill>
            <a:schemeClr val="accent1"/>
          </a:solidFill>
          <a:ln w="9525">
            <a:solidFill>
              <a:schemeClr val="tx1"/>
            </a:solidFill>
            <a:miter lim="800000"/>
            <a:headEnd/>
            <a:tailEnd/>
          </a:ln>
        </p:spPr>
        <p:txBody>
          <a:bodyPr wrap="square">
            <a:spAutoFit/>
          </a:bodyPr>
          <a:lstStyle>
            <a:lvl1pPr eaLnBrk="0" hangingPunct="0">
              <a:defRPr sz="1000" b="1">
                <a:solidFill>
                  <a:schemeClr val="tx1"/>
                </a:solidFill>
                <a:latin typeface="Arial" panose="020B0604020202020204" pitchFamily="34" charset="0"/>
                <a:cs typeface="Arial" panose="020B0604020202020204" pitchFamily="34" charset="0"/>
              </a:defRPr>
            </a:lvl1pPr>
            <a:lvl2pPr marL="742950" indent="-285750" eaLnBrk="0" hangingPunct="0">
              <a:defRPr sz="1000" b="1">
                <a:solidFill>
                  <a:schemeClr val="tx1"/>
                </a:solidFill>
                <a:latin typeface="Arial" panose="020B0604020202020204" pitchFamily="34" charset="0"/>
                <a:cs typeface="Arial" panose="020B0604020202020204" pitchFamily="34" charset="0"/>
              </a:defRPr>
            </a:lvl2pPr>
            <a:lvl3pPr marL="1143000" indent="-228600" eaLnBrk="0" hangingPunct="0">
              <a:defRPr sz="1000" b="1">
                <a:solidFill>
                  <a:schemeClr val="tx1"/>
                </a:solidFill>
                <a:latin typeface="Arial" panose="020B0604020202020204" pitchFamily="34" charset="0"/>
                <a:cs typeface="Arial" panose="020B0604020202020204" pitchFamily="34" charset="0"/>
              </a:defRPr>
            </a:lvl3pPr>
            <a:lvl4pPr marL="1600200" indent="-228600" eaLnBrk="0" hangingPunct="0">
              <a:defRPr sz="1000" b="1">
                <a:solidFill>
                  <a:schemeClr val="tx1"/>
                </a:solidFill>
                <a:latin typeface="Arial" panose="020B0604020202020204" pitchFamily="34" charset="0"/>
                <a:cs typeface="Arial" panose="020B0604020202020204" pitchFamily="34" charset="0"/>
              </a:defRPr>
            </a:lvl4pPr>
            <a:lvl5pPr marL="2057400" indent="-228600" eaLnBrk="0" hangingPunct="0">
              <a:defRPr sz="1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 b="0" dirty="0" smtClean="0">
                <a:solidFill>
                  <a:schemeClr val="bg1"/>
                </a:solidFill>
                <a:latin typeface="Verdana" panose="020B0604030504040204" pitchFamily="34" charset="0"/>
              </a:rPr>
              <a:t>File Servers</a:t>
            </a:r>
            <a:endParaRPr lang="en-US" altLang="en-US" sz="800" b="0" dirty="0">
              <a:solidFill>
                <a:schemeClr val="bg1"/>
              </a:solidFill>
              <a:latin typeface="Verdana" panose="020B0604030504040204" pitchFamily="34" charset="0"/>
            </a:endParaRPr>
          </a:p>
        </p:txBody>
      </p:sp>
      <p:sp>
        <p:nvSpPr>
          <p:cNvPr id="27" name="Right Arrow 26"/>
          <p:cNvSpPr/>
          <p:nvPr/>
        </p:nvSpPr>
        <p:spPr>
          <a:xfrm>
            <a:off x="4785621" y="1927085"/>
            <a:ext cx="998961" cy="522451"/>
          </a:xfrm>
          <a:prstGeom prst="rightArrow">
            <a:avLst>
              <a:gd name="adj1" fmla="val 60000"/>
              <a:gd name="adj2" fmla="val 50000"/>
            </a:avLst>
          </a:pr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0" name="Flowchart: Multidocument 29"/>
          <p:cNvSpPr/>
          <p:nvPr/>
        </p:nvSpPr>
        <p:spPr>
          <a:xfrm>
            <a:off x="4872220" y="2449536"/>
            <a:ext cx="538415" cy="273700"/>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Box 4"/>
          <p:cNvSpPr txBox="1">
            <a:spLocks noChangeArrowheads="1"/>
          </p:cNvSpPr>
          <p:nvPr/>
        </p:nvSpPr>
        <p:spPr bwMode="auto">
          <a:xfrm>
            <a:off x="4681559" y="2796222"/>
            <a:ext cx="1207084" cy="220225"/>
          </a:xfrm>
          <a:prstGeom prst="rect">
            <a:avLst/>
          </a:prstGeom>
          <a:solidFill>
            <a:schemeClr val="bg1">
              <a:lumMod val="75000"/>
            </a:schemeClr>
          </a:solidFill>
          <a:ln w="9525">
            <a:solidFill>
              <a:schemeClr val="tx1"/>
            </a:solidFill>
            <a:miter lim="800000"/>
            <a:headEnd/>
            <a:tailEnd/>
          </a:ln>
        </p:spPr>
        <p:txBody>
          <a:bodyPr wrap="square">
            <a:spAutoFit/>
          </a:bodyPr>
          <a:lstStyle>
            <a:lvl1pPr eaLnBrk="0" hangingPunct="0">
              <a:defRPr sz="1000" b="1">
                <a:solidFill>
                  <a:schemeClr val="tx1"/>
                </a:solidFill>
                <a:latin typeface="Arial" panose="020B0604020202020204" pitchFamily="34" charset="0"/>
                <a:cs typeface="Arial" panose="020B0604020202020204" pitchFamily="34" charset="0"/>
              </a:defRPr>
            </a:lvl1pPr>
            <a:lvl2pPr marL="742950" indent="-285750" eaLnBrk="0" hangingPunct="0">
              <a:defRPr sz="1000" b="1">
                <a:solidFill>
                  <a:schemeClr val="tx1"/>
                </a:solidFill>
                <a:latin typeface="Arial" panose="020B0604020202020204" pitchFamily="34" charset="0"/>
                <a:cs typeface="Arial" panose="020B0604020202020204" pitchFamily="34" charset="0"/>
              </a:defRPr>
            </a:lvl2pPr>
            <a:lvl3pPr marL="1143000" indent="-228600" eaLnBrk="0" hangingPunct="0">
              <a:defRPr sz="1000" b="1">
                <a:solidFill>
                  <a:schemeClr val="tx1"/>
                </a:solidFill>
                <a:latin typeface="Arial" panose="020B0604020202020204" pitchFamily="34" charset="0"/>
                <a:cs typeface="Arial" panose="020B0604020202020204" pitchFamily="34" charset="0"/>
              </a:defRPr>
            </a:lvl3pPr>
            <a:lvl4pPr marL="1600200" indent="-228600" eaLnBrk="0" hangingPunct="0">
              <a:defRPr sz="1000" b="1">
                <a:solidFill>
                  <a:schemeClr val="tx1"/>
                </a:solidFill>
                <a:latin typeface="Arial" panose="020B0604020202020204" pitchFamily="34" charset="0"/>
                <a:cs typeface="Arial" panose="020B0604020202020204" pitchFamily="34" charset="0"/>
              </a:defRPr>
            </a:lvl4pPr>
            <a:lvl5pPr marL="2057400" indent="-228600" eaLnBrk="0" hangingPunct="0">
              <a:defRPr sz="1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 b="0" dirty="0" smtClean="0">
                <a:latin typeface="Verdana" panose="020B0604030504040204" pitchFamily="34" charset="0"/>
              </a:rPr>
              <a:t>XLC </a:t>
            </a:r>
            <a:r>
              <a:rPr lang="en-US" altLang="en-US" sz="800" b="0" dirty="0">
                <a:latin typeface="Verdana" panose="020B0604030504040204" pitchFamily="34" charset="0"/>
              </a:rPr>
              <a:t>Files</a:t>
            </a:r>
          </a:p>
        </p:txBody>
      </p:sp>
      <p:sp>
        <p:nvSpPr>
          <p:cNvPr id="37" name="Text Box 4"/>
          <p:cNvSpPr txBox="1">
            <a:spLocks noChangeArrowheads="1"/>
          </p:cNvSpPr>
          <p:nvPr/>
        </p:nvSpPr>
        <p:spPr bwMode="auto">
          <a:xfrm>
            <a:off x="6229811" y="2805260"/>
            <a:ext cx="1100659" cy="215444"/>
          </a:xfrm>
          <a:prstGeom prst="rect">
            <a:avLst/>
          </a:prstGeom>
          <a:solidFill>
            <a:schemeClr val="accent1"/>
          </a:solidFill>
          <a:ln w="9525">
            <a:solidFill>
              <a:schemeClr val="tx1"/>
            </a:solidFill>
            <a:miter lim="800000"/>
            <a:headEnd/>
            <a:tailEnd/>
          </a:ln>
        </p:spPr>
        <p:txBody>
          <a:bodyPr wrap="square">
            <a:spAutoFit/>
          </a:bodyPr>
          <a:lstStyle>
            <a:lvl1pPr eaLnBrk="0" hangingPunct="0">
              <a:defRPr sz="1000" b="1">
                <a:solidFill>
                  <a:schemeClr val="tx1"/>
                </a:solidFill>
                <a:latin typeface="Arial" panose="020B0604020202020204" pitchFamily="34" charset="0"/>
                <a:cs typeface="Arial" panose="020B0604020202020204" pitchFamily="34" charset="0"/>
              </a:defRPr>
            </a:lvl1pPr>
            <a:lvl2pPr marL="742950" indent="-285750" eaLnBrk="0" hangingPunct="0">
              <a:defRPr sz="1000" b="1">
                <a:solidFill>
                  <a:schemeClr val="tx1"/>
                </a:solidFill>
                <a:latin typeface="Arial" panose="020B0604020202020204" pitchFamily="34" charset="0"/>
                <a:cs typeface="Arial" panose="020B0604020202020204" pitchFamily="34" charset="0"/>
              </a:defRPr>
            </a:lvl2pPr>
            <a:lvl3pPr marL="1143000" indent="-228600" eaLnBrk="0" hangingPunct="0">
              <a:defRPr sz="1000" b="1">
                <a:solidFill>
                  <a:schemeClr val="tx1"/>
                </a:solidFill>
                <a:latin typeface="Arial" panose="020B0604020202020204" pitchFamily="34" charset="0"/>
                <a:cs typeface="Arial" panose="020B0604020202020204" pitchFamily="34" charset="0"/>
              </a:defRPr>
            </a:lvl3pPr>
            <a:lvl4pPr marL="1600200" indent="-228600" eaLnBrk="0" hangingPunct="0">
              <a:defRPr sz="1000" b="1">
                <a:solidFill>
                  <a:schemeClr val="tx1"/>
                </a:solidFill>
                <a:latin typeface="Arial" panose="020B0604020202020204" pitchFamily="34" charset="0"/>
                <a:cs typeface="Arial" panose="020B0604020202020204" pitchFamily="34" charset="0"/>
              </a:defRPr>
            </a:lvl4pPr>
            <a:lvl5pPr marL="2057400" indent="-228600" eaLnBrk="0" hangingPunct="0">
              <a:defRPr sz="1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 b="0" dirty="0" smtClean="0">
                <a:solidFill>
                  <a:schemeClr val="bg1"/>
                </a:solidFill>
                <a:latin typeface="Verdana" panose="020B0604030504040204" pitchFamily="34" charset="0"/>
              </a:rPr>
              <a:t>Cruncher Servers</a:t>
            </a:r>
            <a:endParaRPr lang="en-US" altLang="en-US" sz="800" b="0" dirty="0">
              <a:solidFill>
                <a:schemeClr val="bg1"/>
              </a:solidFill>
              <a:latin typeface="Verdana" panose="020B0604030504040204" pitchFamily="34" charset="0"/>
            </a:endParaRPr>
          </a:p>
        </p:txBody>
      </p:sp>
      <p:sp>
        <p:nvSpPr>
          <p:cNvPr id="39" name="Cube 38"/>
          <p:cNvSpPr/>
          <p:nvPr/>
        </p:nvSpPr>
        <p:spPr>
          <a:xfrm>
            <a:off x="6424710" y="1733470"/>
            <a:ext cx="753360" cy="874712"/>
          </a:xfrm>
          <a:prstGeom prst="cub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3" name="Right Arrow 42"/>
          <p:cNvSpPr/>
          <p:nvPr/>
        </p:nvSpPr>
        <p:spPr>
          <a:xfrm>
            <a:off x="7818198" y="1936716"/>
            <a:ext cx="998961" cy="522451"/>
          </a:xfrm>
          <a:prstGeom prst="rightArrow">
            <a:avLst>
              <a:gd name="adj1" fmla="val 60000"/>
              <a:gd name="adj2" fmla="val 50000"/>
            </a:avLst>
          </a:pr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Cube 43"/>
          <p:cNvSpPr/>
          <p:nvPr/>
        </p:nvSpPr>
        <p:spPr>
          <a:xfrm>
            <a:off x="9299363" y="1711674"/>
            <a:ext cx="753360" cy="874712"/>
          </a:xfrm>
          <a:prstGeom prst="cub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5" name="Text Box 4"/>
          <p:cNvSpPr txBox="1">
            <a:spLocks noChangeArrowheads="1"/>
          </p:cNvSpPr>
          <p:nvPr/>
        </p:nvSpPr>
        <p:spPr bwMode="auto">
          <a:xfrm>
            <a:off x="9220301" y="2784430"/>
            <a:ext cx="1100659" cy="215444"/>
          </a:xfrm>
          <a:prstGeom prst="rect">
            <a:avLst/>
          </a:prstGeom>
          <a:solidFill>
            <a:schemeClr val="accent1"/>
          </a:solidFill>
          <a:ln w="9525">
            <a:solidFill>
              <a:schemeClr val="tx1"/>
            </a:solidFill>
            <a:miter lim="800000"/>
            <a:headEnd/>
            <a:tailEnd/>
          </a:ln>
        </p:spPr>
        <p:txBody>
          <a:bodyPr wrap="square">
            <a:spAutoFit/>
          </a:bodyPr>
          <a:lstStyle>
            <a:lvl1pPr eaLnBrk="0" hangingPunct="0">
              <a:defRPr sz="1000" b="1">
                <a:solidFill>
                  <a:schemeClr val="tx1"/>
                </a:solidFill>
                <a:latin typeface="Arial" panose="020B0604020202020204" pitchFamily="34" charset="0"/>
                <a:cs typeface="Arial" panose="020B0604020202020204" pitchFamily="34" charset="0"/>
              </a:defRPr>
            </a:lvl1pPr>
            <a:lvl2pPr marL="742950" indent="-285750" eaLnBrk="0" hangingPunct="0">
              <a:defRPr sz="1000" b="1">
                <a:solidFill>
                  <a:schemeClr val="tx1"/>
                </a:solidFill>
                <a:latin typeface="Arial" panose="020B0604020202020204" pitchFamily="34" charset="0"/>
                <a:cs typeface="Arial" panose="020B0604020202020204" pitchFamily="34" charset="0"/>
              </a:defRPr>
            </a:lvl2pPr>
            <a:lvl3pPr marL="1143000" indent="-228600" eaLnBrk="0" hangingPunct="0">
              <a:defRPr sz="1000" b="1">
                <a:solidFill>
                  <a:schemeClr val="tx1"/>
                </a:solidFill>
                <a:latin typeface="Arial" panose="020B0604020202020204" pitchFamily="34" charset="0"/>
                <a:cs typeface="Arial" panose="020B0604020202020204" pitchFamily="34" charset="0"/>
              </a:defRPr>
            </a:lvl3pPr>
            <a:lvl4pPr marL="1600200" indent="-228600" eaLnBrk="0" hangingPunct="0">
              <a:defRPr sz="1000" b="1">
                <a:solidFill>
                  <a:schemeClr val="tx1"/>
                </a:solidFill>
                <a:latin typeface="Arial" panose="020B0604020202020204" pitchFamily="34" charset="0"/>
                <a:cs typeface="Arial" panose="020B0604020202020204" pitchFamily="34" charset="0"/>
              </a:defRPr>
            </a:lvl4pPr>
            <a:lvl5pPr marL="2057400" indent="-228600" eaLnBrk="0" hangingPunct="0">
              <a:defRPr sz="1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 b="0" dirty="0" smtClean="0">
                <a:solidFill>
                  <a:schemeClr val="bg1"/>
                </a:solidFill>
                <a:latin typeface="Verdana" panose="020B0604030504040204" pitchFamily="34" charset="0"/>
              </a:rPr>
              <a:t>Archive Servers</a:t>
            </a:r>
            <a:endParaRPr lang="en-US" altLang="en-US" sz="800" b="0" dirty="0">
              <a:solidFill>
                <a:schemeClr val="bg1"/>
              </a:solidFill>
              <a:latin typeface="Verdana" panose="020B0604030504040204" pitchFamily="34" charset="0"/>
            </a:endParaRPr>
          </a:p>
        </p:txBody>
      </p:sp>
      <p:sp>
        <p:nvSpPr>
          <p:cNvPr id="46" name="Flowchart: Multidocument 45"/>
          <p:cNvSpPr/>
          <p:nvPr/>
        </p:nvSpPr>
        <p:spPr>
          <a:xfrm>
            <a:off x="7977200" y="2486882"/>
            <a:ext cx="538415" cy="273700"/>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4"/>
          <p:cNvSpPr txBox="1">
            <a:spLocks noChangeArrowheads="1"/>
          </p:cNvSpPr>
          <p:nvPr/>
        </p:nvSpPr>
        <p:spPr bwMode="auto">
          <a:xfrm>
            <a:off x="7818198" y="2805260"/>
            <a:ext cx="872750" cy="215444"/>
          </a:xfrm>
          <a:prstGeom prst="rect">
            <a:avLst/>
          </a:prstGeom>
          <a:solidFill>
            <a:schemeClr val="bg1">
              <a:lumMod val="75000"/>
            </a:schemeClr>
          </a:solidFill>
          <a:ln w="9525">
            <a:solidFill>
              <a:schemeClr val="tx1"/>
            </a:solidFill>
            <a:miter lim="800000"/>
            <a:headEnd/>
            <a:tailEnd/>
          </a:ln>
        </p:spPr>
        <p:txBody>
          <a:bodyPr wrap="square">
            <a:spAutoFit/>
          </a:bodyPr>
          <a:lstStyle>
            <a:lvl1pPr eaLnBrk="0" hangingPunct="0">
              <a:defRPr sz="1000" b="1">
                <a:solidFill>
                  <a:schemeClr val="tx1"/>
                </a:solidFill>
                <a:latin typeface="Arial" panose="020B0604020202020204" pitchFamily="34" charset="0"/>
                <a:cs typeface="Arial" panose="020B0604020202020204" pitchFamily="34" charset="0"/>
              </a:defRPr>
            </a:lvl1pPr>
            <a:lvl2pPr marL="742950" indent="-285750" eaLnBrk="0" hangingPunct="0">
              <a:defRPr sz="1000" b="1">
                <a:solidFill>
                  <a:schemeClr val="tx1"/>
                </a:solidFill>
                <a:latin typeface="Arial" panose="020B0604020202020204" pitchFamily="34" charset="0"/>
                <a:cs typeface="Arial" panose="020B0604020202020204" pitchFamily="34" charset="0"/>
              </a:defRPr>
            </a:lvl2pPr>
            <a:lvl3pPr marL="1143000" indent="-228600" eaLnBrk="0" hangingPunct="0">
              <a:defRPr sz="1000" b="1">
                <a:solidFill>
                  <a:schemeClr val="tx1"/>
                </a:solidFill>
                <a:latin typeface="Arial" panose="020B0604020202020204" pitchFamily="34" charset="0"/>
                <a:cs typeface="Arial" panose="020B0604020202020204" pitchFamily="34" charset="0"/>
              </a:defRPr>
            </a:lvl3pPr>
            <a:lvl4pPr marL="1600200" indent="-228600" eaLnBrk="0" hangingPunct="0">
              <a:defRPr sz="1000" b="1">
                <a:solidFill>
                  <a:schemeClr val="tx1"/>
                </a:solidFill>
                <a:latin typeface="Arial" panose="020B0604020202020204" pitchFamily="34" charset="0"/>
                <a:cs typeface="Arial" panose="020B0604020202020204" pitchFamily="34" charset="0"/>
              </a:defRPr>
            </a:lvl4pPr>
            <a:lvl5pPr marL="2057400" indent="-228600" eaLnBrk="0" hangingPunct="0">
              <a:defRPr sz="1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 b="0" dirty="0" smtClean="0">
                <a:latin typeface="Verdana" panose="020B0604030504040204" pitchFamily="34" charset="0"/>
              </a:rPr>
              <a:t>Archive Files</a:t>
            </a:r>
            <a:endParaRPr lang="en-US" altLang="en-US" sz="800" b="0" dirty="0">
              <a:latin typeface="Verdana" panose="020B0604030504040204" pitchFamily="34" charset="0"/>
            </a:endParaRPr>
          </a:p>
        </p:txBody>
      </p:sp>
      <p:sp>
        <p:nvSpPr>
          <p:cNvPr id="50" name="Right Arrow 49"/>
          <p:cNvSpPr/>
          <p:nvPr/>
        </p:nvSpPr>
        <p:spPr>
          <a:xfrm rot="5400000">
            <a:off x="6301909" y="3380460"/>
            <a:ext cx="998961" cy="522451"/>
          </a:xfrm>
          <a:prstGeom prst="rightArrow">
            <a:avLst>
              <a:gd name="adj1" fmla="val 60000"/>
              <a:gd name="adj2" fmla="val 50000"/>
            </a:avLst>
          </a:pr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Text Box 4"/>
          <p:cNvSpPr txBox="1">
            <a:spLocks noChangeArrowheads="1"/>
          </p:cNvSpPr>
          <p:nvPr/>
        </p:nvSpPr>
        <p:spPr bwMode="auto">
          <a:xfrm>
            <a:off x="7062615" y="3376493"/>
            <a:ext cx="872750" cy="215444"/>
          </a:xfrm>
          <a:prstGeom prst="rect">
            <a:avLst/>
          </a:prstGeom>
          <a:solidFill>
            <a:schemeClr val="bg1">
              <a:lumMod val="75000"/>
            </a:schemeClr>
          </a:solidFill>
          <a:ln w="9525">
            <a:solidFill>
              <a:schemeClr val="tx1"/>
            </a:solidFill>
            <a:miter lim="800000"/>
            <a:headEnd/>
            <a:tailEnd/>
          </a:ln>
        </p:spPr>
        <p:txBody>
          <a:bodyPr wrap="square">
            <a:spAutoFit/>
          </a:bodyPr>
          <a:lstStyle>
            <a:lvl1pPr eaLnBrk="0" hangingPunct="0">
              <a:defRPr sz="1000" b="1">
                <a:solidFill>
                  <a:schemeClr val="tx1"/>
                </a:solidFill>
                <a:latin typeface="Arial" panose="020B0604020202020204" pitchFamily="34" charset="0"/>
                <a:cs typeface="Arial" panose="020B0604020202020204" pitchFamily="34" charset="0"/>
              </a:defRPr>
            </a:lvl1pPr>
            <a:lvl2pPr marL="742950" indent="-285750" eaLnBrk="0" hangingPunct="0">
              <a:defRPr sz="1000" b="1">
                <a:solidFill>
                  <a:schemeClr val="tx1"/>
                </a:solidFill>
                <a:latin typeface="Arial" panose="020B0604020202020204" pitchFamily="34" charset="0"/>
                <a:cs typeface="Arial" panose="020B0604020202020204" pitchFamily="34" charset="0"/>
              </a:defRPr>
            </a:lvl2pPr>
            <a:lvl3pPr marL="1143000" indent="-228600" eaLnBrk="0" hangingPunct="0">
              <a:defRPr sz="1000" b="1">
                <a:solidFill>
                  <a:schemeClr val="tx1"/>
                </a:solidFill>
                <a:latin typeface="Arial" panose="020B0604020202020204" pitchFamily="34" charset="0"/>
                <a:cs typeface="Arial" panose="020B0604020202020204" pitchFamily="34" charset="0"/>
              </a:defRPr>
            </a:lvl3pPr>
            <a:lvl4pPr marL="1600200" indent="-228600" eaLnBrk="0" hangingPunct="0">
              <a:defRPr sz="1000" b="1">
                <a:solidFill>
                  <a:schemeClr val="tx1"/>
                </a:solidFill>
                <a:latin typeface="Arial" panose="020B0604020202020204" pitchFamily="34" charset="0"/>
                <a:cs typeface="Arial" panose="020B0604020202020204" pitchFamily="34" charset="0"/>
              </a:defRPr>
            </a:lvl4pPr>
            <a:lvl5pPr marL="2057400" indent="-228600" eaLnBrk="0" hangingPunct="0">
              <a:defRPr sz="1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 b="0" dirty="0" smtClean="0">
                <a:latin typeface="Verdana" panose="020B0604030504040204" pitchFamily="34" charset="0"/>
              </a:rPr>
              <a:t>Data Loading</a:t>
            </a:r>
            <a:endParaRPr lang="en-US" altLang="en-US" sz="800" b="0" dirty="0">
              <a:latin typeface="Verdana" panose="020B0604030504040204" pitchFamily="34" charset="0"/>
            </a:endParaRPr>
          </a:p>
        </p:txBody>
      </p:sp>
      <p:sp>
        <p:nvSpPr>
          <p:cNvPr id="58" name="Flowchart: Magnetic Disk 57"/>
          <p:cNvSpPr/>
          <p:nvPr/>
        </p:nvSpPr>
        <p:spPr>
          <a:xfrm>
            <a:off x="6452701" y="4307747"/>
            <a:ext cx="749808" cy="877824"/>
          </a:xfrm>
          <a:prstGeom prst="flowChartMagneticDisk">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Box 4"/>
          <p:cNvSpPr txBox="1">
            <a:spLocks noChangeArrowheads="1"/>
          </p:cNvSpPr>
          <p:nvPr/>
        </p:nvSpPr>
        <p:spPr bwMode="auto">
          <a:xfrm>
            <a:off x="6272310" y="5467906"/>
            <a:ext cx="1207211" cy="215444"/>
          </a:xfrm>
          <a:prstGeom prst="rect">
            <a:avLst/>
          </a:prstGeom>
          <a:solidFill>
            <a:schemeClr val="accent1"/>
          </a:solidFill>
          <a:ln w="9525">
            <a:solidFill>
              <a:schemeClr val="tx1"/>
            </a:solidFill>
            <a:miter lim="800000"/>
            <a:headEnd/>
            <a:tailEnd/>
          </a:ln>
        </p:spPr>
        <p:txBody>
          <a:bodyPr wrap="square">
            <a:spAutoFit/>
          </a:bodyPr>
          <a:lstStyle>
            <a:lvl1pPr eaLnBrk="0" hangingPunct="0">
              <a:defRPr sz="1000" b="1">
                <a:solidFill>
                  <a:schemeClr val="tx1"/>
                </a:solidFill>
                <a:latin typeface="Arial" panose="020B0604020202020204" pitchFamily="34" charset="0"/>
                <a:cs typeface="Arial" panose="020B0604020202020204" pitchFamily="34" charset="0"/>
              </a:defRPr>
            </a:lvl1pPr>
            <a:lvl2pPr marL="742950" indent="-285750" eaLnBrk="0" hangingPunct="0">
              <a:defRPr sz="1000" b="1">
                <a:solidFill>
                  <a:schemeClr val="tx1"/>
                </a:solidFill>
                <a:latin typeface="Arial" panose="020B0604020202020204" pitchFamily="34" charset="0"/>
                <a:cs typeface="Arial" panose="020B0604020202020204" pitchFamily="34" charset="0"/>
              </a:defRPr>
            </a:lvl2pPr>
            <a:lvl3pPr marL="1143000" indent="-228600" eaLnBrk="0" hangingPunct="0">
              <a:defRPr sz="1000" b="1">
                <a:solidFill>
                  <a:schemeClr val="tx1"/>
                </a:solidFill>
                <a:latin typeface="Arial" panose="020B0604020202020204" pitchFamily="34" charset="0"/>
                <a:cs typeface="Arial" panose="020B0604020202020204" pitchFamily="34" charset="0"/>
              </a:defRPr>
            </a:lvl3pPr>
            <a:lvl4pPr marL="1600200" indent="-228600" eaLnBrk="0" hangingPunct="0">
              <a:defRPr sz="1000" b="1">
                <a:solidFill>
                  <a:schemeClr val="tx1"/>
                </a:solidFill>
                <a:latin typeface="Arial" panose="020B0604020202020204" pitchFamily="34" charset="0"/>
                <a:cs typeface="Arial" panose="020B0604020202020204" pitchFamily="34" charset="0"/>
              </a:defRPr>
            </a:lvl4pPr>
            <a:lvl5pPr marL="2057400" indent="-228600" eaLnBrk="0" hangingPunct="0">
              <a:defRPr sz="1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 b="0" dirty="0" smtClean="0">
                <a:solidFill>
                  <a:schemeClr val="bg1"/>
                </a:solidFill>
                <a:latin typeface="Verdana" panose="020B0604030504040204" pitchFamily="34" charset="0"/>
              </a:rPr>
              <a:t>Oracle Database</a:t>
            </a:r>
            <a:endParaRPr lang="en-US" altLang="en-US" sz="800" b="0" dirty="0">
              <a:solidFill>
                <a:schemeClr val="bg1"/>
              </a:solidFill>
              <a:latin typeface="Verdana" panose="020B0604030504040204" pitchFamily="34" charset="0"/>
            </a:endParaRPr>
          </a:p>
        </p:txBody>
      </p:sp>
      <p:grpSp>
        <p:nvGrpSpPr>
          <p:cNvPr id="65" name="Group 2"/>
          <p:cNvGrpSpPr>
            <a:grpSpLocks/>
          </p:cNvGrpSpPr>
          <p:nvPr/>
        </p:nvGrpSpPr>
        <p:grpSpPr bwMode="auto">
          <a:xfrm>
            <a:off x="3297762" y="4316131"/>
            <a:ext cx="1085850" cy="874712"/>
            <a:chOff x="288" y="3222"/>
            <a:chExt cx="684" cy="551"/>
          </a:xfrm>
        </p:grpSpPr>
        <p:sp>
          <p:nvSpPr>
            <p:cNvPr id="66" name="Text Box 3"/>
            <p:cNvSpPr txBox="1">
              <a:spLocks noChangeArrowheads="1"/>
            </p:cNvSpPr>
            <p:nvPr/>
          </p:nvSpPr>
          <p:spPr bwMode="auto">
            <a:xfrm>
              <a:off x="390" y="3222"/>
              <a:ext cx="582" cy="281"/>
            </a:xfrm>
            <a:prstGeom prst="rect">
              <a:avLst/>
            </a:prstGeom>
            <a:solidFill>
              <a:schemeClr val="bg1"/>
            </a:solidFill>
            <a:ln w="12700">
              <a:solidFill>
                <a:schemeClr val="tx1"/>
              </a:solidFill>
              <a:miter lim="800000"/>
              <a:headEnd type="none" w="sm" len="sm"/>
              <a:tailEnd type="none" w="sm" len="sm"/>
            </a:ln>
          </p:spPr>
          <p:txBody>
            <a:bodyPr>
              <a:spAutoFit/>
            </a:bodyPr>
            <a:lstStyle>
              <a:lvl1pPr eaLnBrk="0" hangingPunct="0">
                <a:defRPr sz="1000" b="1">
                  <a:solidFill>
                    <a:schemeClr val="tx1"/>
                  </a:solidFill>
                  <a:latin typeface="Arial" panose="020B0604020202020204" pitchFamily="34" charset="0"/>
                  <a:cs typeface="Arial" panose="020B0604020202020204" pitchFamily="34" charset="0"/>
                </a:defRPr>
              </a:lvl1pPr>
              <a:lvl2pPr marL="742950" indent="-285750" eaLnBrk="0" hangingPunct="0">
                <a:defRPr sz="1000" b="1">
                  <a:solidFill>
                    <a:schemeClr val="tx1"/>
                  </a:solidFill>
                  <a:latin typeface="Arial" panose="020B0604020202020204" pitchFamily="34" charset="0"/>
                  <a:cs typeface="Arial" panose="020B0604020202020204" pitchFamily="34" charset="0"/>
                </a:defRPr>
              </a:lvl2pPr>
              <a:lvl3pPr marL="1143000" indent="-228600" eaLnBrk="0" hangingPunct="0">
                <a:defRPr sz="1000" b="1">
                  <a:solidFill>
                    <a:schemeClr val="tx1"/>
                  </a:solidFill>
                  <a:latin typeface="Arial" panose="020B0604020202020204" pitchFamily="34" charset="0"/>
                  <a:cs typeface="Arial" panose="020B0604020202020204" pitchFamily="34" charset="0"/>
                </a:defRPr>
              </a:lvl3pPr>
              <a:lvl4pPr marL="1600200" indent="-228600" eaLnBrk="0" hangingPunct="0">
                <a:defRPr sz="1000" b="1">
                  <a:solidFill>
                    <a:schemeClr val="tx1"/>
                  </a:solidFill>
                  <a:latin typeface="Arial" panose="020B0604020202020204" pitchFamily="34" charset="0"/>
                  <a:cs typeface="Arial" panose="020B0604020202020204" pitchFamily="34" charset="0"/>
                </a:defRPr>
              </a:lvl4pPr>
              <a:lvl5pPr marL="2057400" indent="-228600" eaLnBrk="0" hangingPunct="0">
                <a:defRPr sz="1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900"/>
                <a:t>Reports…</a:t>
              </a:r>
            </a:p>
            <a:p>
              <a:pPr>
                <a:spcBef>
                  <a:spcPct val="50000"/>
                </a:spcBef>
              </a:pPr>
              <a:endParaRPr lang="en-US" altLang="en-US" sz="900"/>
            </a:p>
          </p:txBody>
        </p:sp>
        <p:sp>
          <p:nvSpPr>
            <p:cNvPr id="67" name="Text Box 4"/>
            <p:cNvSpPr txBox="1">
              <a:spLocks noChangeArrowheads="1"/>
            </p:cNvSpPr>
            <p:nvPr/>
          </p:nvSpPr>
          <p:spPr bwMode="auto">
            <a:xfrm>
              <a:off x="342" y="3354"/>
              <a:ext cx="582" cy="281"/>
            </a:xfrm>
            <a:prstGeom prst="rect">
              <a:avLst/>
            </a:prstGeom>
            <a:solidFill>
              <a:schemeClr val="bg1"/>
            </a:solidFill>
            <a:ln w="12700">
              <a:solidFill>
                <a:schemeClr val="tx1"/>
              </a:solidFill>
              <a:miter lim="800000"/>
              <a:headEnd type="none" w="sm" len="sm"/>
              <a:tailEnd type="none" w="sm" len="sm"/>
            </a:ln>
          </p:spPr>
          <p:txBody>
            <a:bodyPr>
              <a:spAutoFit/>
            </a:bodyPr>
            <a:lstStyle>
              <a:lvl1pPr eaLnBrk="0" hangingPunct="0">
                <a:defRPr sz="1000" b="1">
                  <a:solidFill>
                    <a:schemeClr val="tx1"/>
                  </a:solidFill>
                  <a:latin typeface="Arial" panose="020B0604020202020204" pitchFamily="34" charset="0"/>
                  <a:cs typeface="Arial" panose="020B0604020202020204" pitchFamily="34" charset="0"/>
                </a:defRPr>
              </a:lvl1pPr>
              <a:lvl2pPr marL="742950" indent="-285750" eaLnBrk="0" hangingPunct="0">
                <a:defRPr sz="1000" b="1">
                  <a:solidFill>
                    <a:schemeClr val="tx1"/>
                  </a:solidFill>
                  <a:latin typeface="Arial" panose="020B0604020202020204" pitchFamily="34" charset="0"/>
                  <a:cs typeface="Arial" panose="020B0604020202020204" pitchFamily="34" charset="0"/>
                </a:defRPr>
              </a:lvl2pPr>
              <a:lvl3pPr marL="1143000" indent="-228600" eaLnBrk="0" hangingPunct="0">
                <a:defRPr sz="1000" b="1">
                  <a:solidFill>
                    <a:schemeClr val="tx1"/>
                  </a:solidFill>
                  <a:latin typeface="Arial" panose="020B0604020202020204" pitchFamily="34" charset="0"/>
                  <a:cs typeface="Arial" panose="020B0604020202020204" pitchFamily="34" charset="0"/>
                </a:defRPr>
              </a:lvl3pPr>
              <a:lvl4pPr marL="1600200" indent="-228600" eaLnBrk="0" hangingPunct="0">
                <a:defRPr sz="1000" b="1">
                  <a:solidFill>
                    <a:schemeClr val="tx1"/>
                  </a:solidFill>
                  <a:latin typeface="Arial" panose="020B0604020202020204" pitchFamily="34" charset="0"/>
                  <a:cs typeface="Arial" panose="020B0604020202020204" pitchFamily="34" charset="0"/>
                </a:defRPr>
              </a:lvl4pPr>
              <a:lvl5pPr marL="2057400" indent="-228600" eaLnBrk="0" hangingPunct="0">
                <a:defRPr sz="1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900" dirty="0"/>
                <a:t>Reports…</a:t>
              </a:r>
            </a:p>
            <a:p>
              <a:pPr>
                <a:spcBef>
                  <a:spcPct val="50000"/>
                </a:spcBef>
              </a:pPr>
              <a:endParaRPr lang="en-US" altLang="en-US" sz="900" dirty="0"/>
            </a:p>
          </p:txBody>
        </p:sp>
        <p:sp>
          <p:nvSpPr>
            <p:cNvPr id="68" name="Text Box 5"/>
            <p:cNvSpPr txBox="1">
              <a:spLocks noChangeArrowheads="1"/>
            </p:cNvSpPr>
            <p:nvPr/>
          </p:nvSpPr>
          <p:spPr bwMode="auto">
            <a:xfrm>
              <a:off x="288" y="3492"/>
              <a:ext cx="582" cy="281"/>
            </a:xfrm>
            <a:prstGeom prst="rect">
              <a:avLst/>
            </a:prstGeom>
            <a:solidFill>
              <a:schemeClr val="bg1"/>
            </a:solidFill>
            <a:ln w="12700">
              <a:solidFill>
                <a:schemeClr val="tx1"/>
              </a:solidFill>
              <a:miter lim="800000"/>
              <a:headEnd type="none" w="sm" len="sm"/>
              <a:tailEnd type="none" w="sm" len="sm"/>
            </a:ln>
          </p:spPr>
          <p:txBody>
            <a:bodyPr>
              <a:spAutoFit/>
            </a:bodyPr>
            <a:lstStyle>
              <a:lvl1pPr eaLnBrk="0" hangingPunct="0">
                <a:defRPr sz="1000" b="1">
                  <a:solidFill>
                    <a:schemeClr val="tx1"/>
                  </a:solidFill>
                  <a:latin typeface="Arial" panose="020B0604020202020204" pitchFamily="34" charset="0"/>
                  <a:cs typeface="Arial" panose="020B0604020202020204" pitchFamily="34" charset="0"/>
                </a:defRPr>
              </a:lvl1pPr>
              <a:lvl2pPr marL="742950" indent="-285750" eaLnBrk="0" hangingPunct="0">
                <a:defRPr sz="1000" b="1">
                  <a:solidFill>
                    <a:schemeClr val="tx1"/>
                  </a:solidFill>
                  <a:latin typeface="Arial" panose="020B0604020202020204" pitchFamily="34" charset="0"/>
                  <a:cs typeface="Arial" panose="020B0604020202020204" pitchFamily="34" charset="0"/>
                </a:defRPr>
              </a:lvl2pPr>
              <a:lvl3pPr marL="1143000" indent="-228600" eaLnBrk="0" hangingPunct="0">
                <a:defRPr sz="1000" b="1">
                  <a:solidFill>
                    <a:schemeClr val="tx1"/>
                  </a:solidFill>
                  <a:latin typeface="Arial" panose="020B0604020202020204" pitchFamily="34" charset="0"/>
                  <a:cs typeface="Arial" panose="020B0604020202020204" pitchFamily="34" charset="0"/>
                </a:defRPr>
              </a:lvl3pPr>
              <a:lvl4pPr marL="1600200" indent="-228600" eaLnBrk="0" hangingPunct="0">
                <a:defRPr sz="1000" b="1">
                  <a:solidFill>
                    <a:schemeClr val="tx1"/>
                  </a:solidFill>
                  <a:latin typeface="Arial" panose="020B0604020202020204" pitchFamily="34" charset="0"/>
                  <a:cs typeface="Arial" panose="020B0604020202020204" pitchFamily="34" charset="0"/>
                </a:defRPr>
              </a:lvl4pPr>
              <a:lvl5pPr marL="2057400" indent="-228600" eaLnBrk="0" hangingPunct="0">
                <a:defRPr sz="1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900" dirty="0" smtClean="0"/>
                <a:t>SPOTFIRE…</a:t>
              </a:r>
              <a:endParaRPr lang="en-US" altLang="en-US" sz="900" dirty="0"/>
            </a:p>
            <a:p>
              <a:pPr>
                <a:spcBef>
                  <a:spcPct val="50000"/>
                </a:spcBef>
              </a:pPr>
              <a:endParaRPr lang="en-US" altLang="en-US" sz="900" dirty="0"/>
            </a:p>
          </p:txBody>
        </p:sp>
      </p:grpSp>
      <p:sp>
        <p:nvSpPr>
          <p:cNvPr id="71" name="Notched Right Arrow 70"/>
          <p:cNvSpPr/>
          <p:nvPr/>
        </p:nvSpPr>
        <p:spPr bwMode="auto">
          <a:xfrm>
            <a:off x="4897438" y="4363976"/>
            <a:ext cx="1041437" cy="446088"/>
          </a:xfrm>
          <a:prstGeom prst="notchedRightArrow">
            <a:avLst/>
          </a:prstGeom>
          <a:solidFill>
            <a:schemeClr val="accent1"/>
          </a:solidFill>
          <a:ln w="9525" cap="flat" cmpd="sng" algn="ctr">
            <a:solidFill>
              <a:schemeClr val="tx1"/>
            </a:solidFill>
            <a:prstDash val="solid"/>
            <a:round/>
            <a:headEnd type="none" w="med" len="med"/>
            <a:tailEnd type="none" w="med" len="med"/>
          </a:ln>
          <a:effectLst/>
        </p:spPr>
        <p:txBody>
          <a:bodyPr wrap="none" lIns="90000" tIns="46800" rIns="90000" bIns="46800" anchor="ctr"/>
          <a:lstStyle/>
          <a:p>
            <a:pPr>
              <a:defRPr/>
            </a:pPr>
            <a:endParaRPr lang="en-MY" sz="1200" b="0" dirty="0">
              <a:solidFill>
                <a:schemeClr val="accent3"/>
              </a:solidFill>
              <a:latin typeface="Arial" charset="0"/>
            </a:endParaRPr>
          </a:p>
        </p:txBody>
      </p:sp>
      <p:sp>
        <p:nvSpPr>
          <p:cNvPr id="80" name="Oval 79"/>
          <p:cNvSpPr/>
          <p:nvPr/>
        </p:nvSpPr>
        <p:spPr bwMode="auto">
          <a:xfrm>
            <a:off x="1341869" y="1296349"/>
            <a:ext cx="280616" cy="239999"/>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wrap="none" lIns="90000" tIns="46800" rIns="90000" bIns="46800" anchor="ctr"/>
          <a:lstStyle/>
          <a:p>
            <a:pPr algn="ctr">
              <a:defRPr/>
            </a:pPr>
            <a:r>
              <a:rPr lang="en-US" sz="1200" b="0" dirty="0" smtClean="0">
                <a:latin typeface="Arial" charset="0"/>
              </a:rPr>
              <a:t>1</a:t>
            </a:r>
            <a:endParaRPr lang="en-MY" sz="1200" b="0" dirty="0">
              <a:latin typeface="Arial" charset="0"/>
            </a:endParaRPr>
          </a:p>
        </p:txBody>
      </p:sp>
      <p:sp>
        <p:nvSpPr>
          <p:cNvPr id="81" name="Oval 80"/>
          <p:cNvSpPr/>
          <p:nvPr/>
        </p:nvSpPr>
        <p:spPr bwMode="auto">
          <a:xfrm>
            <a:off x="3868091" y="1293721"/>
            <a:ext cx="280616" cy="239999"/>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wrap="none" lIns="90000" tIns="46800" rIns="90000" bIns="46800" anchor="ctr"/>
          <a:lstStyle/>
          <a:p>
            <a:pPr algn="ctr">
              <a:defRPr/>
            </a:pPr>
            <a:r>
              <a:rPr lang="en-US" sz="1200" b="0" dirty="0" smtClean="0">
                <a:latin typeface="Arial" charset="0"/>
              </a:rPr>
              <a:t>2</a:t>
            </a:r>
            <a:endParaRPr lang="en-MY" sz="1200" b="0" dirty="0">
              <a:latin typeface="Arial" charset="0"/>
            </a:endParaRPr>
          </a:p>
        </p:txBody>
      </p:sp>
      <p:sp>
        <p:nvSpPr>
          <p:cNvPr id="83" name="Oval 82"/>
          <p:cNvSpPr/>
          <p:nvPr/>
        </p:nvSpPr>
        <p:spPr bwMode="auto">
          <a:xfrm>
            <a:off x="6603620" y="1290499"/>
            <a:ext cx="280616" cy="239999"/>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wrap="none" lIns="90000" tIns="46800" rIns="90000" bIns="46800" anchor="ctr"/>
          <a:lstStyle/>
          <a:p>
            <a:pPr algn="ctr">
              <a:defRPr/>
            </a:pPr>
            <a:r>
              <a:rPr lang="en-US" sz="1200" b="0" dirty="0" smtClean="0">
                <a:latin typeface="Arial" charset="0"/>
              </a:rPr>
              <a:t>3</a:t>
            </a:r>
            <a:endParaRPr lang="en-MY" sz="1200" b="0" dirty="0">
              <a:latin typeface="Arial" charset="0"/>
            </a:endParaRPr>
          </a:p>
        </p:txBody>
      </p:sp>
      <p:sp>
        <p:nvSpPr>
          <p:cNvPr id="84" name="Oval 83"/>
          <p:cNvSpPr/>
          <p:nvPr/>
        </p:nvSpPr>
        <p:spPr bwMode="auto">
          <a:xfrm>
            <a:off x="6639832" y="5947740"/>
            <a:ext cx="280616" cy="239999"/>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wrap="none" lIns="90000" tIns="46800" rIns="90000" bIns="46800" anchor="ctr"/>
          <a:lstStyle/>
          <a:p>
            <a:pPr algn="ctr">
              <a:defRPr/>
            </a:pPr>
            <a:r>
              <a:rPr lang="en-US" sz="1200" b="0" dirty="0" smtClean="0">
                <a:latin typeface="Arial" charset="0"/>
              </a:rPr>
              <a:t>4</a:t>
            </a:r>
            <a:endParaRPr lang="en-MY" sz="1200" b="0" dirty="0">
              <a:latin typeface="Arial" charset="0"/>
            </a:endParaRPr>
          </a:p>
        </p:txBody>
      </p:sp>
      <p:sp>
        <p:nvSpPr>
          <p:cNvPr id="2" name="Curved Left Arrow 1"/>
          <p:cNvSpPr/>
          <p:nvPr/>
        </p:nvSpPr>
        <p:spPr>
          <a:xfrm rot="10800000">
            <a:off x="7506239" y="4635951"/>
            <a:ext cx="286015" cy="28438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Curved Left Arrow 58"/>
          <p:cNvSpPr/>
          <p:nvPr/>
        </p:nvSpPr>
        <p:spPr>
          <a:xfrm>
            <a:off x="7834192" y="4654940"/>
            <a:ext cx="286015" cy="28438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 Box 4"/>
          <p:cNvSpPr txBox="1">
            <a:spLocks noChangeArrowheads="1"/>
          </p:cNvSpPr>
          <p:nvPr/>
        </p:nvSpPr>
        <p:spPr bwMode="auto">
          <a:xfrm>
            <a:off x="7308763" y="5048034"/>
            <a:ext cx="1050858" cy="215444"/>
          </a:xfrm>
          <a:prstGeom prst="rect">
            <a:avLst/>
          </a:prstGeom>
          <a:solidFill>
            <a:schemeClr val="bg1">
              <a:lumMod val="75000"/>
            </a:schemeClr>
          </a:solidFill>
          <a:ln w="9525">
            <a:solidFill>
              <a:schemeClr val="tx1"/>
            </a:solidFill>
            <a:miter lim="800000"/>
            <a:headEnd/>
            <a:tailEnd/>
          </a:ln>
        </p:spPr>
        <p:txBody>
          <a:bodyPr wrap="square">
            <a:spAutoFit/>
          </a:bodyPr>
          <a:lstStyle>
            <a:lvl1pPr eaLnBrk="0" hangingPunct="0">
              <a:defRPr sz="1000" b="1">
                <a:solidFill>
                  <a:schemeClr val="tx1"/>
                </a:solidFill>
                <a:latin typeface="Arial" panose="020B0604020202020204" pitchFamily="34" charset="0"/>
                <a:cs typeface="Arial" panose="020B0604020202020204" pitchFamily="34" charset="0"/>
              </a:defRPr>
            </a:lvl1pPr>
            <a:lvl2pPr marL="742950" indent="-285750" eaLnBrk="0" hangingPunct="0">
              <a:defRPr sz="1000" b="1">
                <a:solidFill>
                  <a:schemeClr val="tx1"/>
                </a:solidFill>
                <a:latin typeface="Arial" panose="020B0604020202020204" pitchFamily="34" charset="0"/>
                <a:cs typeface="Arial" panose="020B0604020202020204" pitchFamily="34" charset="0"/>
              </a:defRPr>
            </a:lvl2pPr>
            <a:lvl3pPr marL="1143000" indent="-228600" eaLnBrk="0" hangingPunct="0">
              <a:defRPr sz="1000" b="1">
                <a:solidFill>
                  <a:schemeClr val="tx1"/>
                </a:solidFill>
                <a:latin typeface="Arial" panose="020B0604020202020204" pitchFamily="34" charset="0"/>
                <a:cs typeface="Arial" panose="020B0604020202020204" pitchFamily="34" charset="0"/>
              </a:defRPr>
            </a:lvl3pPr>
            <a:lvl4pPr marL="1600200" indent="-228600" eaLnBrk="0" hangingPunct="0">
              <a:defRPr sz="1000" b="1">
                <a:solidFill>
                  <a:schemeClr val="tx1"/>
                </a:solidFill>
                <a:latin typeface="Arial" panose="020B0604020202020204" pitchFamily="34" charset="0"/>
                <a:cs typeface="Arial" panose="020B0604020202020204" pitchFamily="34" charset="0"/>
              </a:defRPr>
            </a:lvl4pPr>
            <a:lvl5pPr marL="2057400" indent="-228600" eaLnBrk="0" hangingPunct="0">
              <a:defRPr sz="1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 b="0" dirty="0" smtClean="0">
                <a:latin typeface="Verdana" panose="020B0604030504040204" pitchFamily="34" charset="0"/>
              </a:rPr>
              <a:t>Data Crunching</a:t>
            </a:r>
            <a:endParaRPr lang="en-US" altLang="en-US" sz="800" b="0" dirty="0">
              <a:latin typeface="Verdana" panose="020B060403050404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909" y="1757789"/>
            <a:ext cx="908365" cy="1014814"/>
          </a:xfrm>
          <a:prstGeom prst="rect">
            <a:avLst/>
          </a:prstGeom>
        </p:spPr>
      </p:pic>
      <p:sp>
        <p:nvSpPr>
          <p:cNvPr id="48" name="Text Box 4"/>
          <p:cNvSpPr txBox="1">
            <a:spLocks noChangeArrowheads="1"/>
          </p:cNvSpPr>
          <p:nvPr/>
        </p:nvSpPr>
        <p:spPr bwMode="auto">
          <a:xfrm>
            <a:off x="1075937" y="3060214"/>
            <a:ext cx="774307" cy="338554"/>
          </a:xfrm>
          <a:prstGeom prst="rect">
            <a:avLst/>
          </a:prstGeom>
          <a:solidFill>
            <a:schemeClr val="bg1">
              <a:lumMod val="75000"/>
            </a:schemeClr>
          </a:solidFill>
          <a:ln w="9525">
            <a:solidFill>
              <a:schemeClr val="tx1"/>
            </a:solidFill>
            <a:miter lim="800000"/>
            <a:headEnd/>
            <a:tailEnd/>
          </a:ln>
        </p:spPr>
        <p:txBody>
          <a:bodyPr wrap="square">
            <a:spAutoFit/>
          </a:bodyPr>
          <a:lstStyle>
            <a:lvl1pPr eaLnBrk="0" hangingPunct="0">
              <a:defRPr sz="1000" b="1">
                <a:solidFill>
                  <a:schemeClr val="tx1"/>
                </a:solidFill>
                <a:latin typeface="Arial" panose="020B0604020202020204" pitchFamily="34" charset="0"/>
                <a:cs typeface="Arial" panose="020B0604020202020204" pitchFamily="34" charset="0"/>
              </a:defRPr>
            </a:lvl1pPr>
            <a:lvl2pPr marL="742950" indent="-285750" eaLnBrk="0" hangingPunct="0">
              <a:defRPr sz="1000" b="1">
                <a:solidFill>
                  <a:schemeClr val="tx1"/>
                </a:solidFill>
                <a:latin typeface="Arial" panose="020B0604020202020204" pitchFamily="34" charset="0"/>
                <a:cs typeface="Arial" panose="020B0604020202020204" pitchFamily="34" charset="0"/>
              </a:defRPr>
            </a:lvl2pPr>
            <a:lvl3pPr marL="1143000" indent="-228600" eaLnBrk="0" hangingPunct="0">
              <a:defRPr sz="1000" b="1">
                <a:solidFill>
                  <a:schemeClr val="tx1"/>
                </a:solidFill>
                <a:latin typeface="Arial" panose="020B0604020202020204" pitchFamily="34" charset="0"/>
                <a:cs typeface="Arial" panose="020B0604020202020204" pitchFamily="34" charset="0"/>
              </a:defRPr>
            </a:lvl3pPr>
            <a:lvl4pPr marL="1600200" indent="-228600" eaLnBrk="0" hangingPunct="0">
              <a:defRPr sz="1000" b="1">
                <a:solidFill>
                  <a:schemeClr val="tx1"/>
                </a:solidFill>
                <a:latin typeface="Arial" panose="020B0604020202020204" pitchFamily="34" charset="0"/>
                <a:cs typeface="Arial" panose="020B0604020202020204" pitchFamily="34" charset="0"/>
              </a:defRPr>
            </a:lvl4pPr>
            <a:lvl5pPr marL="2057400" indent="-228600" eaLnBrk="0" hangingPunct="0">
              <a:defRPr sz="10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800" b="0" dirty="0" smtClean="0">
                <a:latin typeface="Verdana" panose="020B0604030504040204" pitchFamily="34" charset="0"/>
              </a:rPr>
              <a:t>Load Controller</a:t>
            </a:r>
            <a:endParaRPr lang="en-US" altLang="en-US" sz="800" b="0" dirty="0">
              <a:latin typeface="Verdana" panose="020B0604030504040204" pitchFamily="34" charset="0"/>
            </a:endParaRPr>
          </a:p>
        </p:txBody>
      </p:sp>
    </p:spTree>
    <p:extLst>
      <p:ext uri="{BB962C8B-B14F-4D97-AF65-F5344CB8AC3E}">
        <p14:creationId xmlns:p14="http://schemas.microsoft.com/office/powerpoint/2010/main" val="189661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par>
                                <p:cTn id="32" presetID="22" presetClass="entr" presetSubtype="8"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wipe(left)">
                                      <p:cBhvr>
                                        <p:cTn id="34" dur="500"/>
                                        <p:tgtEl>
                                          <p:spTgt spid="6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left)">
                                      <p:cBhvr>
                                        <p:cTn id="37" dur="500"/>
                                        <p:tgtEl>
                                          <p:spTgt spid="7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wipe(left)">
                                      <p:cBhvr>
                                        <p:cTn id="40" dur="500"/>
                                        <p:tgtEl>
                                          <p:spTgt spid="8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wipe(left)">
                                      <p:cBhvr>
                                        <p:cTn id="43" dur="500"/>
                                        <p:tgtEl>
                                          <p:spTgt spid="8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wipe(left)">
                                      <p:cBhvr>
                                        <p:cTn id="46" dur="500"/>
                                        <p:tgtEl>
                                          <p:spTgt spid="8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wipe(left)">
                                      <p:cBhvr>
                                        <p:cTn id="49" dur="500"/>
                                        <p:tgtEl>
                                          <p:spTgt spid="8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wipe(left)">
                                      <p:cBhvr>
                                        <p:cTn id="52" dur="500"/>
                                        <p:tgtEl>
                                          <p:spTgt spid="6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left)">
                                      <p:cBhvr>
                                        <p:cTn id="5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31" grpId="0" animBg="1"/>
      <p:bldP spid="37" grpId="0" animBg="1"/>
      <p:bldP spid="45" grpId="0" animBg="1"/>
      <p:bldP spid="47" grpId="0" animBg="1"/>
      <p:bldP spid="57" grpId="0" animBg="1"/>
      <p:bldP spid="61" grpId="0" animBg="1"/>
      <p:bldP spid="71" grpId="0" animBg="1"/>
      <p:bldP spid="80" grpId="0" animBg="1"/>
      <p:bldP spid="81" grpId="0" animBg="1"/>
      <p:bldP spid="83" grpId="0" animBg="1"/>
      <p:bldP spid="84" grpId="0" animBg="1"/>
      <p:bldP spid="62" grpId="0" animBg="1"/>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Objective of MMS XLC data collection</a:t>
            </a:r>
            <a:endParaRPr lang="en-US" dirty="0"/>
          </a:p>
        </p:txBody>
      </p:sp>
      <p:sp>
        <p:nvSpPr>
          <p:cNvPr id="6" name="Content Placeholder 5"/>
          <p:cNvSpPr>
            <a:spLocks noGrp="1"/>
          </p:cNvSpPr>
          <p:nvPr>
            <p:ph idx="1"/>
          </p:nvPr>
        </p:nvSpPr>
        <p:spPr>
          <a:xfrm>
            <a:off x="472440" y="1412240"/>
            <a:ext cx="11247120" cy="4572000"/>
          </a:xfrm>
        </p:spPr>
        <p:txBody>
          <a:bodyPr/>
          <a:lstStyle/>
          <a:p>
            <a:r>
              <a:rPr lang="en-US" dirty="0" smtClean="0"/>
              <a:t>MMS XLC allows Tester Engineers to understand tester performance and allows visibility into tester attributes data analysis</a:t>
            </a:r>
          </a:p>
          <a:p>
            <a:r>
              <a:rPr lang="en-US" dirty="0" smtClean="0"/>
              <a:t>Main attributes from MMS XLC include</a:t>
            </a:r>
          </a:p>
          <a:p>
            <a:pPr lvl="1"/>
            <a:r>
              <a:rPr lang="en-US" dirty="0" smtClean="0">
                <a:solidFill>
                  <a:prstClr val="black"/>
                </a:solidFill>
              </a:rPr>
              <a:t>Test Time (Start and End Timestamp) of Tester Slots</a:t>
            </a:r>
          </a:p>
          <a:p>
            <a:pPr lvl="1"/>
            <a:r>
              <a:rPr lang="en-US" dirty="0" smtClean="0">
                <a:solidFill>
                  <a:prstClr val="black"/>
                </a:solidFill>
              </a:rPr>
              <a:t>Tested Operation of Tester Slots</a:t>
            </a:r>
          </a:p>
          <a:p>
            <a:pPr lvl="1"/>
            <a:r>
              <a:rPr lang="en-US" dirty="0" smtClean="0">
                <a:solidFill>
                  <a:prstClr val="black"/>
                </a:solidFill>
                <a:sym typeface="Wingdings" panose="05000000000000000000" pitchFamily="2" charset="2"/>
              </a:rPr>
              <a:t>Tested Drive information from Tester</a:t>
            </a:r>
          </a:p>
          <a:p>
            <a:pPr lvl="1"/>
            <a:r>
              <a:rPr lang="en-US" dirty="0" smtClean="0">
                <a:solidFill>
                  <a:prstClr val="black"/>
                </a:solidFill>
                <a:sym typeface="Wingdings" panose="05000000000000000000" pitchFamily="2" charset="2"/>
              </a:rPr>
              <a:t>Tester Slots inventory</a:t>
            </a:r>
          </a:p>
          <a:p>
            <a:pPr lvl="1"/>
            <a:r>
              <a:rPr lang="en-US" dirty="0">
                <a:solidFill>
                  <a:prstClr val="black"/>
                </a:solidFill>
                <a:sym typeface="Wingdings" panose="05000000000000000000" pitchFamily="2" charset="2"/>
              </a:rPr>
              <a:t>Tester System Status by Timestamp</a:t>
            </a:r>
          </a:p>
          <a:p>
            <a:pPr lvl="1"/>
            <a:r>
              <a:rPr lang="en-US" dirty="0" smtClean="0">
                <a:solidFill>
                  <a:prstClr val="black"/>
                </a:solidFill>
                <a:sym typeface="Wingdings" panose="05000000000000000000" pitchFamily="2" charset="2"/>
              </a:rPr>
              <a:t>Tester firmware / software version</a:t>
            </a:r>
            <a:endParaRPr lang="en-US" dirty="0">
              <a:solidFill>
                <a:prstClr val="black"/>
              </a:solidFill>
              <a:sym typeface="Wingdings" panose="05000000000000000000" pitchFamily="2" charset="2"/>
            </a:endParaRPr>
          </a:p>
          <a:p>
            <a:r>
              <a:rPr lang="en-US" dirty="0" smtClean="0"/>
              <a:t>The MMS XLC data is presented to user thru Web Application and MS-SQL Reporting Services. XMMS team develop the apps and reports as well as data crunching to provide timely / aggregated / simplify data to user</a:t>
            </a:r>
          </a:p>
          <a:p>
            <a:r>
              <a:rPr lang="en-US" dirty="0" smtClean="0"/>
              <a:t>SPOTFIRE has been use as a data analytics tool for MMS XLC data</a:t>
            </a:r>
          </a:p>
          <a:p>
            <a:pPr lvl="0"/>
            <a:endParaRPr lang="en-US" dirty="0" smtClean="0">
              <a:solidFill>
                <a:srgbClr val="2D608F"/>
              </a:solidFill>
            </a:endParaRPr>
          </a:p>
          <a:p>
            <a:pPr marL="233362" lvl="1" indent="0">
              <a:buNone/>
            </a:pPr>
            <a:endParaRPr lang="en-US" dirty="0"/>
          </a:p>
        </p:txBody>
      </p:sp>
      <p:sp>
        <p:nvSpPr>
          <p:cNvPr id="13" name="Date Placeholder 12"/>
          <p:cNvSpPr>
            <a:spLocks noGrp="1"/>
          </p:cNvSpPr>
          <p:nvPr>
            <p:ph type="dt" sz="half" idx="10"/>
          </p:nvPr>
        </p:nvSpPr>
        <p:spPr/>
        <p:txBody>
          <a:bodyPr/>
          <a:lstStyle/>
          <a:p>
            <a:fld id="{974F4CA1-B62C-496F-BFD8-3AF13E3187C6}" type="datetime1">
              <a:rPr lang="en-US" smtClean="0"/>
              <a:t>10/17/2016</a:t>
            </a:fld>
            <a:endParaRPr lang="en-US"/>
          </a:p>
        </p:txBody>
      </p:sp>
      <p:sp>
        <p:nvSpPr>
          <p:cNvPr id="14" name="Footer Placeholder 13"/>
          <p:cNvSpPr>
            <a:spLocks noGrp="1"/>
          </p:cNvSpPr>
          <p:nvPr>
            <p:ph type="ftr" sz="quarter" idx="11"/>
          </p:nvPr>
        </p:nvSpPr>
        <p:spPr/>
        <p:txBody>
          <a:bodyPr/>
          <a:lstStyle/>
          <a:p>
            <a:r>
              <a:rPr lang="en-US" smtClean="0"/>
              <a:t>© 2016 Western Digital Corporation	All rights reserved</a:t>
            </a:r>
            <a:endParaRPr lang="en-US" dirty="0"/>
          </a:p>
        </p:txBody>
      </p:sp>
      <p:sp>
        <p:nvSpPr>
          <p:cNvPr id="15" name="Slide Number Placeholder 14"/>
          <p:cNvSpPr>
            <a:spLocks noGrp="1"/>
          </p:cNvSpPr>
          <p:nvPr>
            <p:ph type="sldNum" sz="quarter" idx="12"/>
          </p:nvPr>
        </p:nvSpPr>
        <p:spPr/>
        <p:txBody>
          <a:bodyPr/>
          <a:lstStyle/>
          <a:p>
            <a:fld id="{117D082C-22F7-460A-B107-A5704CF548D4}" type="slidenum">
              <a:rPr lang="en-US" smtClean="0"/>
              <a:pPr/>
              <a:t>5</a:t>
            </a:fld>
            <a:endParaRPr lang="en-US"/>
          </a:p>
        </p:txBody>
      </p:sp>
      <p:sp>
        <p:nvSpPr>
          <p:cNvPr id="19" name="Subtitle 18"/>
          <p:cNvSpPr>
            <a:spLocks noGrp="1"/>
          </p:cNvSpPr>
          <p:nvPr>
            <p:ph type="subTitle" idx="13"/>
          </p:nvPr>
        </p:nvSpPr>
        <p:spPr/>
        <p:txBody>
          <a:bodyPr/>
          <a:lstStyle/>
          <a:p>
            <a:r>
              <a:rPr lang="en-US" dirty="0" smtClean="0"/>
              <a:t>What is the purpose of MMS XLC?</a:t>
            </a:r>
            <a:endParaRPr lang="en-US" dirty="0"/>
          </a:p>
        </p:txBody>
      </p:sp>
    </p:spTree>
    <p:extLst>
      <p:ext uri="{BB962C8B-B14F-4D97-AF65-F5344CB8AC3E}">
        <p14:creationId xmlns:p14="http://schemas.microsoft.com/office/powerpoint/2010/main" val="314232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Objective of MMS XLC data collection</a:t>
            </a:r>
            <a:endParaRPr lang="en-US" dirty="0"/>
          </a:p>
        </p:txBody>
      </p:sp>
      <p:sp>
        <p:nvSpPr>
          <p:cNvPr id="6" name="Content Placeholder 5"/>
          <p:cNvSpPr>
            <a:spLocks noGrp="1"/>
          </p:cNvSpPr>
          <p:nvPr>
            <p:ph idx="1"/>
          </p:nvPr>
        </p:nvSpPr>
        <p:spPr>
          <a:xfrm>
            <a:off x="472440" y="1412240"/>
            <a:ext cx="11247120" cy="4572000"/>
          </a:xfrm>
        </p:spPr>
        <p:txBody>
          <a:bodyPr/>
          <a:lstStyle/>
          <a:p>
            <a:r>
              <a:rPr lang="en-US" dirty="0" smtClean="0"/>
              <a:t>MMS XLC Data User</a:t>
            </a:r>
            <a:endParaRPr lang="en-US" dirty="0" smtClean="0">
              <a:solidFill>
                <a:prstClr val="black"/>
              </a:solidFill>
            </a:endParaRPr>
          </a:p>
          <a:p>
            <a:pPr lvl="1"/>
            <a:r>
              <a:rPr lang="en-US" dirty="0" smtClean="0">
                <a:solidFill>
                  <a:prstClr val="black"/>
                </a:solidFill>
              </a:rPr>
              <a:t>Test Equipment Engineering</a:t>
            </a:r>
          </a:p>
          <a:p>
            <a:pPr lvl="1"/>
            <a:r>
              <a:rPr lang="en-US" dirty="0" smtClean="0">
                <a:solidFill>
                  <a:prstClr val="black"/>
                </a:solidFill>
              </a:rPr>
              <a:t>Test Development Engineering</a:t>
            </a:r>
          </a:p>
          <a:p>
            <a:pPr lvl="1"/>
            <a:r>
              <a:rPr lang="en-US" dirty="0" smtClean="0">
                <a:solidFill>
                  <a:prstClr val="black"/>
                </a:solidFill>
                <a:sym typeface="Wingdings" panose="05000000000000000000" pitchFamily="2" charset="2"/>
              </a:rPr>
              <a:t>Product Engineering</a:t>
            </a:r>
          </a:p>
          <a:p>
            <a:pPr lvl="1"/>
            <a:r>
              <a:rPr lang="en-US" dirty="0" smtClean="0">
                <a:solidFill>
                  <a:prstClr val="black"/>
                </a:solidFill>
                <a:sym typeface="Wingdings" panose="05000000000000000000" pitchFamily="2" charset="2"/>
              </a:rPr>
              <a:t>Industrial Engineering / </a:t>
            </a:r>
            <a:r>
              <a:rPr lang="en-US" dirty="0">
                <a:solidFill>
                  <a:prstClr val="black"/>
                </a:solidFill>
                <a:sym typeface="Wingdings" panose="05000000000000000000" pitchFamily="2" charset="2"/>
              </a:rPr>
              <a:t>Manufacturing</a:t>
            </a:r>
            <a:endParaRPr lang="en-US" dirty="0" smtClean="0">
              <a:solidFill>
                <a:prstClr val="black"/>
              </a:solidFill>
              <a:sym typeface="Wingdings" panose="05000000000000000000" pitchFamily="2" charset="2"/>
            </a:endParaRPr>
          </a:p>
          <a:p>
            <a:pPr lvl="1"/>
            <a:r>
              <a:rPr lang="en-US" dirty="0" smtClean="0">
                <a:solidFill>
                  <a:prstClr val="black"/>
                </a:solidFill>
                <a:sym typeface="Wingdings" panose="05000000000000000000" pitchFamily="2" charset="2"/>
              </a:rPr>
              <a:t>Global Service Center</a:t>
            </a:r>
            <a:endParaRPr lang="en-US" dirty="0">
              <a:solidFill>
                <a:prstClr val="black"/>
              </a:solidFill>
              <a:sym typeface="Wingdings" panose="05000000000000000000" pitchFamily="2" charset="2"/>
            </a:endParaRPr>
          </a:p>
          <a:p>
            <a:r>
              <a:rPr lang="en-US" dirty="0" smtClean="0"/>
              <a:t>MMS XLC Data Usage</a:t>
            </a:r>
          </a:p>
          <a:p>
            <a:pPr lvl="1"/>
            <a:r>
              <a:rPr lang="en-US" dirty="0" smtClean="0">
                <a:solidFill>
                  <a:prstClr val="black"/>
                </a:solidFill>
              </a:rPr>
              <a:t>Tester Test Time / Utilization by Tester / Slots</a:t>
            </a:r>
            <a:endParaRPr lang="en-US" dirty="0">
              <a:solidFill>
                <a:prstClr val="black"/>
              </a:solidFill>
            </a:endParaRPr>
          </a:p>
          <a:p>
            <a:pPr lvl="1"/>
            <a:r>
              <a:rPr lang="en-US" dirty="0" smtClean="0">
                <a:solidFill>
                  <a:prstClr val="black"/>
                </a:solidFill>
              </a:rPr>
              <a:t>Product Operation Test Time</a:t>
            </a:r>
            <a:endParaRPr lang="en-US" dirty="0">
              <a:solidFill>
                <a:prstClr val="black"/>
              </a:solidFill>
            </a:endParaRPr>
          </a:p>
          <a:p>
            <a:pPr lvl="1"/>
            <a:r>
              <a:rPr lang="en-US" dirty="0" smtClean="0">
                <a:solidFill>
                  <a:prstClr val="black"/>
                </a:solidFill>
                <a:sym typeface="Wingdings" panose="05000000000000000000" pitchFamily="2" charset="2"/>
              </a:rPr>
              <a:t>Tester Drive Inventory</a:t>
            </a:r>
            <a:endParaRPr lang="en-US" dirty="0">
              <a:solidFill>
                <a:prstClr val="black"/>
              </a:solidFill>
              <a:sym typeface="Wingdings" panose="05000000000000000000" pitchFamily="2" charset="2"/>
            </a:endParaRPr>
          </a:p>
          <a:p>
            <a:pPr lvl="1"/>
            <a:r>
              <a:rPr lang="en-US" dirty="0" smtClean="0">
                <a:solidFill>
                  <a:prstClr val="black"/>
                </a:solidFill>
                <a:sym typeface="Wingdings" panose="05000000000000000000" pitchFamily="2" charset="2"/>
              </a:rPr>
              <a:t>Tester Software / Firmware information</a:t>
            </a:r>
            <a:endParaRPr lang="en-US" dirty="0">
              <a:solidFill>
                <a:prstClr val="black"/>
              </a:solidFill>
              <a:sym typeface="Wingdings" panose="05000000000000000000" pitchFamily="2" charset="2"/>
            </a:endParaRPr>
          </a:p>
          <a:p>
            <a:pPr lvl="0"/>
            <a:endParaRPr lang="en-US" dirty="0" smtClean="0">
              <a:solidFill>
                <a:srgbClr val="2D608F"/>
              </a:solidFill>
            </a:endParaRPr>
          </a:p>
          <a:p>
            <a:pPr marL="233362" lvl="1" indent="0">
              <a:buNone/>
            </a:pPr>
            <a:endParaRPr lang="en-US" dirty="0"/>
          </a:p>
        </p:txBody>
      </p:sp>
      <p:sp>
        <p:nvSpPr>
          <p:cNvPr id="13" name="Date Placeholder 12"/>
          <p:cNvSpPr>
            <a:spLocks noGrp="1"/>
          </p:cNvSpPr>
          <p:nvPr>
            <p:ph type="dt" sz="half" idx="10"/>
          </p:nvPr>
        </p:nvSpPr>
        <p:spPr/>
        <p:txBody>
          <a:bodyPr/>
          <a:lstStyle/>
          <a:p>
            <a:fld id="{974F4CA1-B62C-496F-BFD8-3AF13E3187C6}" type="datetime1">
              <a:rPr lang="en-US" smtClean="0"/>
              <a:t>10/17/2016</a:t>
            </a:fld>
            <a:endParaRPr lang="en-US"/>
          </a:p>
        </p:txBody>
      </p:sp>
      <p:sp>
        <p:nvSpPr>
          <p:cNvPr id="14" name="Footer Placeholder 13"/>
          <p:cNvSpPr>
            <a:spLocks noGrp="1"/>
          </p:cNvSpPr>
          <p:nvPr>
            <p:ph type="ftr" sz="quarter" idx="11"/>
          </p:nvPr>
        </p:nvSpPr>
        <p:spPr/>
        <p:txBody>
          <a:bodyPr/>
          <a:lstStyle/>
          <a:p>
            <a:r>
              <a:rPr lang="en-US" smtClean="0"/>
              <a:t>© 2016 Western Digital Corporation	All rights reserved</a:t>
            </a:r>
            <a:endParaRPr lang="en-US" dirty="0"/>
          </a:p>
        </p:txBody>
      </p:sp>
      <p:sp>
        <p:nvSpPr>
          <p:cNvPr id="15" name="Slide Number Placeholder 14"/>
          <p:cNvSpPr>
            <a:spLocks noGrp="1"/>
          </p:cNvSpPr>
          <p:nvPr>
            <p:ph type="sldNum" sz="quarter" idx="12"/>
          </p:nvPr>
        </p:nvSpPr>
        <p:spPr/>
        <p:txBody>
          <a:bodyPr/>
          <a:lstStyle/>
          <a:p>
            <a:fld id="{117D082C-22F7-460A-B107-A5704CF548D4}" type="slidenum">
              <a:rPr lang="en-US" smtClean="0"/>
              <a:pPr/>
              <a:t>6</a:t>
            </a:fld>
            <a:endParaRPr lang="en-US"/>
          </a:p>
        </p:txBody>
      </p:sp>
      <p:sp>
        <p:nvSpPr>
          <p:cNvPr id="19" name="Subtitle 18"/>
          <p:cNvSpPr>
            <a:spLocks noGrp="1"/>
          </p:cNvSpPr>
          <p:nvPr>
            <p:ph type="subTitle" idx="13"/>
          </p:nvPr>
        </p:nvSpPr>
        <p:spPr/>
        <p:txBody>
          <a:bodyPr/>
          <a:lstStyle/>
          <a:p>
            <a:r>
              <a:rPr lang="en-US" dirty="0" smtClean="0"/>
              <a:t>Who are MMS XLC data user and what are they looking at?</a:t>
            </a:r>
            <a:endParaRPr lang="en-US" dirty="0"/>
          </a:p>
        </p:txBody>
      </p:sp>
    </p:spTree>
    <p:extLst>
      <p:ext uri="{BB962C8B-B14F-4D97-AF65-F5344CB8AC3E}">
        <p14:creationId xmlns:p14="http://schemas.microsoft.com/office/powerpoint/2010/main" val="39232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MMS XLC Template</a:t>
            </a:r>
          </a:p>
        </p:txBody>
      </p:sp>
      <p:sp>
        <p:nvSpPr>
          <p:cNvPr id="13" name="Date Placeholder 12"/>
          <p:cNvSpPr>
            <a:spLocks noGrp="1"/>
          </p:cNvSpPr>
          <p:nvPr>
            <p:ph type="dt" sz="half" idx="10"/>
          </p:nvPr>
        </p:nvSpPr>
        <p:spPr/>
        <p:txBody>
          <a:bodyPr/>
          <a:lstStyle/>
          <a:p>
            <a:fld id="{974F4CA1-B62C-496F-BFD8-3AF13E3187C6}" type="datetime1">
              <a:rPr lang="en-US" smtClean="0"/>
              <a:t>10/17/2016</a:t>
            </a:fld>
            <a:endParaRPr lang="en-US"/>
          </a:p>
        </p:txBody>
      </p:sp>
      <p:sp>
        <p:nvSpPr>
          <p:cNvPr id="14" name="Footer Placeholder 13"/>
          <p:cNvSpPr>
            <a:spLocks noGrp="1"/>
          </p:cNvSpPr>
          <p:nvPr>
            <p:ph type="ftr" sz="quarter" idx="11"/>
          </p:nvPr>
        </p:nvSpPr>
        <p:spPr/>
        <p:txBody>
          <a:bodyPr/>
          <a:lstStyle/>
          <a:p>
            <a:r>
              <a:rPr lang="en-US" smtClean="0"/>
              <a:t>© 2016 Western Digital Corporation	All rights reserved</a:t>
            </a:r>
            <a:endParaRPr lang="en-US" dirty="0"/>
          </a:p>
        </p:txBody>
      </p:sp>
      <p:sp>
        <p:nvSpPr>
          <p:cNvPr id="15" name="Slide Number Placeholder 14"/>
          <p:cNvSpPr>
            <a:spLocks noGrp="1"/>
          </p:cNvSpPr>
          <p:nvPr>
            <p:ph type="sldNum" sz="quarter" idx="12"/>
          </p:nvPr>
        </p:nvSpPr>
        <p:spPr/>
        <p:txBody>
          <a:bodyPr/>
          <a:lstStyle/>
          <a:p>
            <a:fld id="{117D082C-22F7-460A-B107-A5704CF548D4}" type="slidenum">
              <a:rPr lang="en-US" smtClean="0"/>
              <a:pPr/>
              <a:t>7</a:t>
            </a:fld>
            <a:endParaRPr lang="en-US"/>
          </a:p>
        </p:txBody>
      </p:sp>
      <p:sp>
        <p:nvSpPr>
          <p:cNvPr id="19" name="Subtitle 18"/>
          <p:cNvSpPr>
            <a:spLocks noGrp="1"/>
          </p:cNvSpPr>
          <p:nvPr>
            <p:ph type="subTitle" idx="13"/>
          </p:nvPr>
        </p:nvSpPr>
        <p:spPr/>
        <p:txBody>
          <a:bodyPr/>
          <a:lstStyle/>
          <a:p>
            <a:r>
              <a:rPr lang="en-US" dirty="0"/>
              <a:t>MMS XLC list of template and tables (Q316 update)</a:t>
            </a:r>
          </a:p>
        </p:txBody>
      </p:sp>
      <p:graphicFrame>
        <p:nvGraphicFramePr>
          <p:cNvPr id="12" name="Content Placeholder 2"/>
          <p:cNvGraphicFramePr>
            <a:graphicFrameLocks noGrp="1"/>
          </p:cNvGraphicFramePr>
          <p:nvPr>
            <p:ph idx="1"/>
            <p:extLst>
              <p:ext uri="{D42A27DB-BD31-4B8C-83A1-F6EECF244321}">
                <p14:modId xmlns:p14="http://schemas.microsoft.com/office/powerpoint/2010/main" val="3640684806"/>
              </p:ext>
            </p:extLst>
          </p:nvPr>
        </p:nvGraphicFramePr>
        <p:xfrm>
          <a:off x="472438" y="1268984"/>
          <a:ext cx="11338562" cy="4754880"/>
        </p:xfrm>
        <a:graphic>
          <a:graphicData uri="http://schemas.openxmlformats.org/drawingml/2006/table">
            <a:tbl>
              <a:tblPr firstRow="1" firstCol="1" bandCol="1">
                <a:tableStyleId>{073A0DAA-6AF3-43AB-8588-CEC1D06C72B9}</a:tableStyleId>
              </a:tblPr>
              <a:tblGrid>
                <a:gridCol w="1613537">
                  <a:extLst>
                    <a:ext uri="{9D8B030D-6E8A-4147-A177-3AD203B41FA5}">
                      <a16:colId xmlns="" xmlns:a16="http://schemas.microsoft.com/office/drawing/2014/main" val="20001"/>
                    </a:ext>
                  </a:extLst>
                </a:gridCol>
                <a:gridCol w="9725025"/>
              </a:tblGrid>
              <a:tr h="306099">
                <a:tc gridSpan="2">
                  <a:txBody>
                    <a:bodyPr/>
                    <a:lstStyle/>
                    <a:p>
                      <a:pPr algn="l"/>
                      <a:r>
                        <a:rPr lang="en-US" sz="1600" b="0" dirty="0" smtClean="0"/>
                        <a:t>MMS XLC</a:t>
                      </a:r>
                      <a:endParaRPr lang="en-US" sz="1600" b="0" dirty="0"/>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pPr algn="l"/>
                      <a:endParaRPr lang="en-US" sz="1600" b="0" dirty="0"/>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 xmlns:a16="http://schemas.microsoft.com/office/drawing/2014/main" val="10001"/>
                  </a:ext>
                </a:extLst>
              </a:tr>
              <a:tr h="306099">
                <a:tc>
                  <a:txBody>
                    <a:bodyPr/>
                    <a:lstStyle/>
                    <a:p>
                      <a:pPr algn="l"/>
                      <a:r>
                        <a:rPr lang="en-US" sz="1600" b="0" dirty="0" smtClean="0">
                          <a:solidFill>
                            <a:schemeClr val="tx1"/>
                          </a:solidFill>
                        </a:rPr>
                        <a:t>XLC </a:t>
                      </a:r>
                      <a:r>
                        <a:rPr lang="en-US" sz="1600" b="0" baseline="0" dirty="0" smtClean="0">
                          <a:solidFill>
                            <a:schemeClr val="tx1"/>
                          </a:solidFill>
                        </a:rPr>
                        <a:t>NO</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en-US" sz="1600" b="0" dirty="0" smtClean="0">
                          <a:solidFill>
                            <a:schemeClr val="tx1"/>
                          </a:solidFill>
                        </a:rPr>
                        <a:t>MMS</a:t>
                      </a:r>
                      <a:r>
                        <a:rPr lang="en-US" sz="1600" b="0" baseline="0" dirty="0" smtClean="0">
                          <a:solidFill>
                            <a:schemeClr val="tx1"/>
                          </a:solidFill>
                        </a:rPr>
                        <a:t> XLC TABLE NAME</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2"/>
                  </a:ext>
                </a:extLst>
              </a:tr>
              <a:tr h="306099">
                <a:tc>
                  <a:txBody>
                    <a:bodyPr/>
                    <a:lstStyle/>
                    <a:p>
                      <a:pPr algn="l"/>
                      <a:r>
                        <a:rPr lang="en-US" sz="1600" b="0" dirty="0" smtClean="0">
                          <a:solidFill>
                            <a:schemeClr val="tx1"/>
                          </a:solidFill>
                        </a:rPr>
                        <a:t>XLC22</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X_TESTER_LD_DIST</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XLC23</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X_SYSTEM_STATUS</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XLC26</a:t>
                      </a: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X_CELL_REPAIR</a:t>
                      </a: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extLst>
                  <a:ext uri="{0D108BD9-81ED-4DB2-BD59-A6C34878D82A}">
                    <a16:rowId xmlns="" xmlns:a16="http://schemas.microsoft.com/office/drawing/2014/main" val="10003"/>
                  </a:ext>
                </a:extLst>
              </a:tr>
              <a:tr h="306099">
                <a:tc>
                  <a:txBody>
                    <a:bodyPr/>
                    <a:lstStyle/>
                    <a:p>
                      <a:pPr algn="l"/>
                      <a:r>
                        <a:rPr lang="en-US" sz="1600" b="0" dirty="0" smtClean="0">
                          <a:solidFill>
                            <a:schemeClr val="tx1"/>
                          </a:solidFill>
                        </a:rPr>
                        <a:t>XLC30</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X_CELL_STATUS</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extLst>
                  <a:ext uri="{0D108BD9-81ED-4DB2-BD59-A6C34878D82A}">
                    <a16:rowId xmlns="" xmlns:a16="http://schemas.microsoft.com/office/drawing/2014/main" val="10004"/>
                  </a:ext>
                </a:extLst>
              </a:tr>
              <a:tr h="306099">
                <a:tc>
                  <a:txBody>
                    <a:bodyPr/>
                    <a:lstStyle/>
                    <a:p>
                      <a:pPr algn="l"/>
                      <a:r>
                        <a:rPr lang="en-US" sz="1600" b="0" dirty="0" smtClean="0">
                          <a:solidFill>
                            <a:schemeClr val="tx1"/>
                          </a:solidFill>
                        </a:rPr>
                        <a:t>XLC31</a:t>
                      </a: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X_TEST_UTILIZATION</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XLC34</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X_STAT_TESTER</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XLC35</a:t>
                      </a: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l"/>
                      <a:r>
                        <a:rPr lang="en-US" sz="1600" b="0" dirty="0" smtClean="0">
                          <a:solidFill>
                            <a:schemeClr val="tx1"/>
                          </a:solidFill>
                        </a:rPr>
                        <a:t>X_I_RADAR</a:t>
                      </a:r>
                    </a:p>
                  </a:txBody>
                  <a:tcPr marL="121920" marR="121920" marT="60960" marB="6096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XLC36</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l"/>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XLC37</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l"/>
                      <a:r>
                        <a:rPr lang="en-US" sz="1600" b="0" dirty="0" smtClean="0">
                          <a:solidFill>
                            <a:schemeClr val="tx1"/>
                          </a:solidFill>
                        </a:rPr>
                        <a:t>X_I_OPTIMUS</a:t>
                      </a:r>
                      <a:endParaRPr lang="en-US" sz="1600" b="0" dirty="0">
                        <a:solidFill>
                          <a:schemeClr val="tx1"/>
                        </a:solidFill>
                      </a:endParaRPr>
                    </a:p>
                  </a:txBody>
                  <a:tcPr marL="121920" marR="121920" marT="60960" marB="6096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XLC38</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l"/>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extLst>
                  <a:ext uri="{0D108BD9-81ED-4DB2-BD59-A6C34878D82A}">
                    <a16:rowId xmlns="" xmlns:a16="http://schemas.microsoft.com/office/drawing/2014/main" val="10005"/>
                  </a:ext>
                </a:extLst>
              </a:tr>
              <a:tr h="306099">
                <a:tc>
                  <a:txBody>
                    <a:bodyPr/>
                    <a:lstStyle/>
                    <a:p>
                      <a:pPr algn="l"/>
                      <a:r>
                        <a:rPr lang="en-US" sz="1600" b="0" dirty="0" smtClean="0">
                          <a:solidFill>
                            <a:schemeClr val="tx1"/>
                          </a:solidFill>
                        </a:rPr>
                        <a:t>XLC41</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XUT_PARAM</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46930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MMS XLC Template</a:t>
            </a:r>
          </a:p>
        </p:txBody>
      </p:sp>
      <p:sp>
        <p:nvSpPr>
          <p:cNvPr id="13" name="Date Placeholder 12"/>
          <p:cNvSpPr>
            <a:spLocks noGrp="1"/>
          </p:cNvSpPr>
          <p:nvPr>
            <p:ph type="dt" sz="half" idx="10"/>
          </p:nvPr>
        </p:nvSpPr>
        <p:spPr/>
        <p:txBody>
          <a:bodyPr/>
          <a:lstStyle/>
          <a:p>
            <a:fld id="{974F4CA1-B62C-496F-BFD8-3AF13E3187C6}" type="datetime1">
              <a:rPr lang="en-US" smtClean="0"/>
              <a:t>10/17/2016</a:t>
            </a:fld>
            <a:endParaRPr lang="en-US"/>
          </a:p>
        </p:txBody>
      </p:sp>
      <p:sp>
        <p:nvSpPr>
          <p:cNvPr id="14" name="Footer Placeholder 13"/>
          <p:cNvSpPr>
            <a:spLocks noGrp="1"/>
          </p:cNvSpPr>
          <p:nvPr>
            <p:ph type="ftr" sz="quarter" idx="11"/>
          </p:nvPr>
        </p:nvSpPr>
        <p:spPr/>
        <p:txBody>
          <a:bodyPr/>
          <a:lstStyle/>
          <a:p>
            <a:r>
              <a:rPr lang="en-US" smtClean="0"/>
              <a:t>© 2016 Western Digital Corporation	All rights reserved</a:t>
            </a:r>
            <a:endParaRPr lang="en-US" dirty="0"/>
          </a:p>
        </p:txBody>
      </p:sp>
      <p:sp>
        <p:nvSpPr>
          <p:cNvPr id="15" name="Slide Number Placeholder 14"/>
          <p:cNvSpPr>
            <a:spLocks noGrp="1"/>
          </p:cNvSpPr>
          <p:nvPr>
            <p:ph type="sldNum" sz="quarter" idx="12"/>
          </p:nvPr>
        </p:nvSpPr>
        <p:spPr/>
        <p:txBody>
          <a:bodyPr/>
          <a:lstStyle/>
          <a:p>
            <a:fld id="{117D082C-22F7-460A-B107-A5704CF548D4}" type="slidenum">
              <a:rPr lang="en-US" smtClean="0"/>
              <a:pPr/>
              <a:t>8</a:t>
            </a:fld>
            <a:endParaRPr lang="en-US"/>
          </a:p>
        </p:txBody>
      </p:sp>
      <p:sp>
        <p:nvSpPr>
          <p:cNvPr id="19" name="Subtitle 18"/>
          <p:cNvSpPr>
            <a:spLocks noGrp="1"/>
          </p:cNvSpPr>
          <p:nvPr>
            <p:ph type="subTitle" idx="13"/>
          </p:nvPr>
        </p:nvSpPr>
        <p:spPr/>
        <p:txBody>
          <a:bodyPr/>
          <a:lstStyle/>
          <a:p>
            <a:r>
              <a:rPr lang="en-US" dirty="0"/>
              <a:t>MMS XLC list of template and tables (Q316 update)</a:t>
            </a:r>
          </a:p>
        </p:txBody>
      </p:sp>
      <p:graphicFrame>
        <p:nvGraphicFramePr>
          <p:cNvPr id="12" name="Content Placeholder 2"/>
          <p:cNvGraphicFramePr>
            <a:graphicFrameLocks noGrp="1"/>
          </p:cNvGraphicFramePr>
          <p:nvPr>
            <p:ph idx="1"/>
            <p:extLst>
              <p:ext uri="{D42A27DB-BD31-4B8C-83A1-F6EECF244321}">
                <p14:modId xmlns:p14="http://schemas.microsoft.com/office/powerpoint/2010/main" val="2441631312"/>
              </p:ext>
            </p:extLst>
          </p:nvPr>
        </p:nvGraphicFramePr>
        <p:xfrm>
          <a:off x="472438" y="1268984"/>
          <a:ext cx="11338562" cy="4754880"/>
        </p:xfrm>
        <a:graphic>
          <a:graphicData uri="http://schemas.openxmlformats.org/drawingml/2006/table">
            <a:tbl>
              <a:tblPr firstRow="1" firstCol="1" bandCol="1">
                <a:tableStyleId>{073A0DAA-6AF3-43AB-8588-CEC1D06C72B9}</a:tableStyleId>
              </a:tblPr>
              <a:tblGrid>
                <a:gridCol w="1613537">
                  <a:extLst>
                    <a:ext uri="{9D8B030D-6E8A-4147-A177-3AD203B41FA5}">
                      <a16:colId xmlns="" xmlns:a16="http://schemas.microsoft.com/office/drawing/2014/main" val="20001"/>
                    </a:ext>
                  </a:extLst>
                </a:gridCol>
                <a:gridCol w="9725025"/>
              </a:tblGrid>
              <a:tr h="306099">
                <a:tc gridSpan="2">
                  <a:txBody>
                    <a:bodyPr/>
                    <a:lstStyle/>
                    <a:p>
                      <a:pPr algn="l"/>
                      <a:r>
                        <a:rPr lang="en-US" sz="1600" b="0" dirty="0" smtClean="0"/>
                        <a:t>MMS XLC</a:t>
                      </a:r>
                      <a:endParaRPr lang="en-US" sz="1600" b="0" dirty="0"/>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pPr algn="l"/>
                      <a:endParaRPr lang="en-US" sz="1600" b="0" dirty="0"/>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 xmlns:a16="http://schemas.microsoft.com/office/drawing/2014/main" val="10001"/>
                  </a:ext>
                </a:extLst>
              </a:tr>
              <a:tr h="306099">
                <a:tc>
                  <a:txBody>
                    <a:bodyPr/>
                    <a:lstStyle/>
                    <a:p>
                      <a:pPr algn="l"/>
                      <a:r>
                        <a:rPr lang="en-US" sz="1600" b="0" dirty="0" smtClean="0">
                          <a:solidFill>
                            <a:schemeClr val="tx1"/>
                          </a:solidFill>
                        </a:rPr>
                        <a:t>XLC </a:t>
                      </a:r>
                      <a:r>
                        <a:rPr lang="en-US" sz="1600" b="0" baseline="0" dirty="0" smtClean="0">
                          <a:solidFill>
                            <a:schemeClr val="tx1"/>
                          </a:solidFill>
                        </a:rPr>
                        <a:t>NO</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en-US" sz="1600" b="0" dirty="0" smtClean="0">
                          <a:solidFill>
                            <a:schemeClr val="tx1"/>
                          </a:solidFill>
                        </a:rPr>
                        <a:t>MMS</a:t>
                      </a:r>
                      <a:r>
                        <a:rPr lang="en-US" sz="1600" b="0" baseline="0" dirty="0" smtClean="0">
                          <a:solidFill>
                            <a:schemeClr val="tx1"/>
                          </a:solidFill>
                        </a:rPr>
                        <a:t> XLC TABLE NAME</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2"/>
                  </a:ext>
                </a:extLst>
              </a:tr>
              <a:tr h="306099">
                <a:tc>
                  <a:txBody>
                    <a:bodyPr/>
                    <a:lstStyle/>
                    <a:p>
                      <a:pPr algn="l"/>
                      <a:r>
                        <a:rPr lang="en-US" sz="1600" b="0" dirty="0" smtClean="0">
                          <a:solidFill>
                            <a:schemeClr val="tx1"/>
                          </a:solidFill>
                        </a:rPr>
                        <a:t>XLC43</a:t>
                      </a: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X_DTU_STATUS</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XLC44</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X_DTU_CYCLE_TIME</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XLC45</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X_DRIVE_MODEL_QTY</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extLst>
                  <a:ext uri="{0D108BD9-81ED-4DB2-BD59-A6C34878D82A}">
                    <a16:rowId xmlns="" xmlns:a16="http://schemas.microsoft.com/office/drawing/2014/main" val="10003"/>
                  </a:ext>
                </a:extLst>
              </a:tr>
              <a:tr h="306099">
                <a:tc>
                  <a:txBody>
                    <a:bodyPr/>
                    <a:lstStyle/>
                    <a:p>
                      <a:pPr algn="l"/>
                      <a:r>
                        <a:rPr lang="en-US" sz="1600" b="0" dirty="0" smtClean="0">
                          <a:solidFill>
                            <a:schemeClr val="tx1"/>
                          </a:solidFill>
                        </a:rPr>
                        <a:t>XLC46</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3">
                  <a:txBody>
                    <a:bodyPr/>
                    <a:lstStyle/>
                    <a:p>
                      <a:pPr algn="l"/>
                      <a:r>
                        <a:rPr lang="en-US" sz="1600" b="0" dirty="0" smtClean="0">
                          <a:solidFill>
                            <a:schemeClr val="tx1"/>
                          </a:solidFill>
                        </a:rPr>
                        <a:t>XUT_TRAY_CNT</a:t>
                      </a:r>
                      <a:endParaRPr lang="en-US" sz="1600" b="0" dirty="0">
                        <a:solidFill>
                          <a:schemeClr val="tx1"/>
                        </a:solidFill>
                      </a:endParaRPr>
                    </a:p>
                  </a:txBody>
                  <a:tcPr marL="121920" marR="121920" marT="60960" marB="6096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XLC50</a:t>
                      </a: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l"/>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XLC59</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l"/>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XLC48</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X_DRIVE_MOVEMENT</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XLC49</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X_AUTOMATION_LOADING</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extLst>
                  <a:ext uri="{0D108BD9-81ED-4DB2-BD59-A6C34878D82A}">
                    <a16:rowId xmlns="" xmlns:a16="http://schemas.microsoft.com/office/drawing/2014/main" val="10005"/>
                  </a:ext>
                </a:extLst>
              </a:tr>
              <a:tr h="306099">
                <a:tc>
                  <a:txBody>
                    <a:bodyPr/>
                    <a:lstStyle/>
                    <a:p>
                      <a:pPr algn="l"/>
                      <a:r>
                        <a:rPr lang="en-US" sz="1600" b="0" dirty="0" smtClean="0">
                          <a:solidFill>
                            <a:schemeClr val="tx1"/>
                          </a:solidFill>
                        </a:rPr>
                        <a:t>XLC51</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l"/>
                      <a:r>
                        <a:rPr lang="en-US" sz="1600" b="0" dirty="0" smtClean="0">
                          <a:solidFill>
                            <a:schemeClr val="tx1"/>
                          </a:solidFill>
                        </a:rPr>
                        <a:t>X_TESTCASE_TIME</a:t>
                      </a:r>
                      <a:endParaRPr lang="en-US" sz="1600" b="0" dirty="0">
                        <a:solidFill>
                          <a:schemeClr val="tx1"/>
                        </a:solidFill>
                      </a:endParaRPr>
                    </a:p>
                  </a:txBody>
                  <a:tcPr marL="121920" marR="121920" marT="60960" marB="6096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extLst>
                  <a:ext uri="{0D108BD9-81ED-4DB2-BD59-A6C34878D82A}">
                    <a16:rowId xmlns="" xmlns:a16="http://schemas.microsoft.com/office/drawing/2014/main" val="10006"/>
                  </a:ext>
                </a:extLst>
              </a:tr>
              <a:tr h="306099">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XLC55</a:t>
                      </a: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algn="l"/>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XLC52</a:t>
                      </a: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X_TRACE_DRIVE</a:t>
                      </a: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bl>
          </a:graphicData>
        </a:graphic>
      </p:graphicFrame>
    </p:spTree>
    <p:extLst>
      <p:ext uri="{BB962C8B-B14F-4D97-AF65-F5344CB8AC3E}">
        <p14:creationId xmlns:p14="http://schemas.microsoft.com/office/powerpoint/2010/main" val="186747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MMS XLC Template</a:t>
            </a:r>
          </a:p>
        </p:txBody>
      </p:sp>
      <p:sp>
        <p:nvSpPr>
          <p:cNvPr id="13" name="Date Placeholder 12"/>
          <p:cNvSpPr>
            <a:spLocks noGrp="1"/>
          </p:cNvSpPr>
          <p:nvPr>
            <p:ph type="dt" sz="half" idx="10"/>
          </p:nvPr>
        </p:nvSpPr>
        <p:spPr/>
        <p:txBody>
          <a:bodyPr/>
          <a:lstStyle/>
          <a:p>
            <a:fld id="{974F4CA1-B62C-496F-BFD8-3AF13E3187C6}" type="datetime1">
              <a:rPr lang="en-US" smtClean="0"/>
              <a:t>10/17/2016</a:t>
            </a:fld>
            <a:endParaRPr lang="en-US"/>
          </a:p>
        </p:txBody>
      </p:sp>
      <p:sp>
        <p:nvSpPr>
          <p:cNvPr id="14" name="Footer Placeholder 13"/>
          <p:cNvSpPr>
            <a:spLocks noGrp="1"/>
          </p:cNvSpPr>
          <p:nvPr>
            <p:ph type="ftr" sz="quarter" idx="11"/>
          </p:nvPr>
        </p:nvSpPr>
        <p:spPr/>
        <p:txBody>
          <a:bodyPr/>
          <a:lstStyle/>
          <a:p>
            <a:r>
              <a:rPr lang="en-US" smtClean="0"/>
              <a:t>© 2016 Western Digital Corporation	All rights reserved</a:t>
            </a:r>
            <a:endParaRPr lang="en-US" dirty="0"/>
          </a:p>
        </p:txBody>
      </p:sp>
      <p:sp>
        <p:nvSpPr>
          <p:cNvPr id="15" name="Slide Number Placeholder 14"/>
          <p:cNvSpPr>
            <a:spLocks noGrp="1"/>
          </p:cNvSpPr>
          <p:nvPr>
            <p:ph type="sldNum" sz="quarter" idx="12"/>
          </p:nvPr>
        </p:nvSpPr>
        <p:spPr/>
        <p:txBody>
          <a:bodyPr/>
          <a:lstStyle/>
          <a:p>
            <a:fld id="{117D082C-22F7-460A-B107-A5704CF548D4}" type="slidenum">
              <a:rPr lang="en-US" smtClean="0"/>
              <a:pPr/>
              <a:t>9</a:t>
            </a:fld>
            <a:endParaRPr lang="en-US"/>
          </a:p>
        </p:txBody>
      </p:sp>
      <p:sp>
        <p:nvSpPr>
          <p:cNvPr id="19" name="Subtitle 18"/>
          <p:cNvSpPr>
            <a:spLocks noGrp="1"/>
          </p:cNvSpPr>
          <p:nvPr>
            <p:ph type="subTitle" idx="13"/>
          </p:nvPr>
        </p:nvSpPr>
        <p:spPr/>
        <p:txBody>
          <a:bodyPr/>
          <a:lstStyle/>
          <a:p>
            <a:r>
              <a:rPr lang="en-US" dirty="0"/>
              <a:t>MMS XLC list of template and tables (Q316 update)</a:t>
            </a:r>
          </a:p>
        </p:txBody>
      </p:sp>
      <p:graphicFrame>
        <p:nvGraphicFramePr>
          <p:cNvPr id="12" name="Content Placeholder 2"/>
          <p:cNvGraphicFramePr>
            <a:graphicFrameLocks noGrp="1"/>
          </p:cNvGraphicFramePr>
          <p:nvPr>
            <p:ph idx="1"/>
            <p:extLst>
              <p:ext uri="{D42A27DB-BD31-4B8C-83A1-F6EECF244321}">
                <p14:modId xmlns:p14="http://schemas.microsoft.com/office/powerpoint/2010/main" val="1539373167"/>
              </p:ext>
            </p:extLst>
          </p:nvPr>
        </p:nvGraphicFramePr>
        <p:xfrm>
          <a:off x="472438" y="1268984"/>
          <a:ext cx="11338562" cy="4754880"/>
        </p:xfrm>
        <a:graphic>
          <a:graphicData uri="http://schemas.openxmlformats.org/drawingml/2006/table">
            <a:tbl>
              <a:tblPr firstRow="1" firstCol="1" bandCol="1">
                <a:tableStyleId>{073A0DAA-6AF3-43AB-8588-CEC1D06C72B9}</a:tableStyleId>
              </a:tblPr>
              <a:tblGrid>
                <a:gridCol w="1613537">
                  <a:extLst>
                    <a:ext uri="{9D8B030D-6E8A-4147-A177-3AD203B41FA5}">
                      <a16:colId xmlns="" xmlns:a16="http://schemas.microsoft.com/office/drawing/2014/main" val="20001"/>
                    </a:ext>
                  </a:extLst>
                </a:gridCol>
                <a:gridCol w="9725025"/>
              </a:tblGrid>
              <a:tr h="306099">
                <a:tc gridSpan="2">
                  <a:txBody>
                    <a:bodyPr/>
                    <a:lstStyle/>
                    <a:p>
                      <a:pPr algn="l"/>
                      <a:r>
                        <a:rPr lang="en-US" sz="1600" b="0" dirty="0" smtClean="0"/>
                        <a:t>MMS XLC</a:t>
                      </a:r>
                      <a:endParaRPr lang="en-US" sz="1600" b="0" dirty="0"/>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pPr algn="l"/>
                      <a:endParaRPr lang="en-US" sz="1600" b="0" dirty="0"/>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 xmlns:a16="http://schemas.microsoft.com/office/drawing/2014/main" val="10001"/>
                  </a:ext>
                </a:extLst>
              </a:tr>
              <a:tr h="306099">
                <a:tc>
                  <a:txBody>
                    <a:bodyPr/>
                    <a:lstStyle/>
                    <a:p>
                      <a:pPr algn="l"/>
                      <a:r>
                        <a:rPr lang="en-US" sz="1600" b="0" dirty="0" smtClean="0">
                          <a:solidFill>
                            <a:schemeClr val="tx1"/>
                          </a:solidFill>
                        </a:rPr>
                        <a:t>XLC </a:t>
                      </a:r>
                      <a:r>
                        <a:rPr lang="en-US" sz="1600" b="0" baseline="0" dirty="0" smtClean="0">
                          <a:solidFill>
                            <a:schemeClr val="tx1"/>
                          </a:solidFill>
                        </a:rPr>
                        <a:t>NO</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en-US" sz="1600" b="0" dirty="0" smtClean="0">
                          <a:solidFill>
                            <a:schemeClr val="tx1"/>
                          </a:solidFill>
                        </a:rPr>
                        <a:t>MMS</a:t>
                      </a:r>
                      <a:r>
                        <a:rPr lang="en-US" sz="1600" b="0" baseline="0" dirty="0" smtClean="0">
                          <a:solidFill>
                            <a:schemeClr val="tx1"/>
                          </a:solidFill>
                        </a:rPr>
                        <a:t> XLC TABLE NAME</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2"/>
                  </a:ext>
                </a:extLst>
              </a:tr>
              <a:tr h="306099">
                <a:tc>
                  <a:txBody>
                    <a:bodyPr/>
                    <a:lstStyle/>
                    <a:p>
                      <a:pPr algn="l"/>
                      <a:r>
                        <a:rPr lang="en-US" sz="1600" b="0" dirty="0" smtClean="0">
                          <a:solidFill>
                            <a:schemeClr val="tx1"/>
                          </a:solidFill>
                        </a:rPr>
                        <a:t>XLC54</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X_AUTOMATION_DOWNTIME</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XLC57</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X_TESTER_VERSION_INFO</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XLC58</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X_CELL_STATES_INFO</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XLC60</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X_SLOT_DOWNTIME</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extLst>
                  <a:ext uri="{0D108BD9-81ED-4DB2-BD59-A6C34878D82A}">
                    <a16:rowId xmlns="" xmlns:a16="http://schemas.microsoft.com/office/drawing/2014/main" val="10003"/>
                  </a:ext>
                </a:extLst>
              </a:tr>
              <a:tr h="306099">
                <a:tc>
                  <a:txBody>
                    <a:bodyPr/>
                    <a:lstStyle/>
                    <a:p>
                      <a:pPr algn="l"/>
                      <a:r>
                        <a:rPr lang="en-US" sz="1600" b="0" dirty="0" smtClean="0">
                          <a:solidFill>
                            <a:schemeClr val="tx1"/>
                          </a:solidFill>
                        </a:rPr>
                        <a:t>XMM2</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X_MITECS_STAT</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XMH1</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X_XMH_CLIENT</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extLst>
                  <a:ext uri="{0D108BD9-81ED-4DB2-BD59-A6C34878D82A}">
                    <a16:rowId xmlns="" xmlns:a16="http://schemas.microsoft.com/office/drawing/2014/main" val="10005"/>
                  </a:ext>
                </a:extLst>
              </a:tr>
              <a:tr h="306099">
                <a:tc>
                  <a:txBody>
                    <a:bodyPr/>
                    <a:lstStyle/>
                    <a:p>
                      <a:pPr algn="l"/>
                      <a:r>
                        <a:rPr lang="en-US" sz="1600" b="0" dirty="0" smtClean="0">
                          <a:solidFill>
                            <a:schemeClr val="tx1"/>
                          </a:solidFill>
                        </a:rPr>
                        <a:t>XSCC01</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XSCC_VERSION_INFO</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r>
                        <a:rPr lang="en-US" sz="1600" b="0" dirty="0" smtClean="0">
                          <a:solidFill>
                            <a:schemeClr val="tx1"/>
                          </a:solidFill>
                        </a:rPr>
                        <a:t>XSU01</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1600" b="0" dirty="0" smtClean="0">
                          <a:solidFill>
                            <a:schemeClr val="tx1"/>
                          </a:solidFill>
                        </a:rPr>
                        <a:t>XSU_VERSION_INFO</a:t>
                      </a:r>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r h="306099">
                <a:tc>
                  <a:txBody>
                    <a:bodyPr/>
                    <a:lstStyle/>
                    <a:p>
                      <a:pPr algn="l"/>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endParaRPr lang="en-US" sz="1600" b="0" dirty="0">
                        <a:solidFill>
                          <a:schemeClr val="tx1"/>
                        </a:solidFill>
                      </a:endParaRPr>
                    </a:p>
                  </a:txBody>
                  <a:tcPr marL="121920" marR="121920" marT="60960" marB="60960"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C4F3"/>
                    </a:solidFill>
                  </a:tcPr>
                </a:tc>
              </a:tr>
            </a:tbl>
          </a:graphicData>
        </a:graphic>
      </p:graphicFrame>
    </p:spTree>
    <p:extLst>
      <p:ext uri="{BB962C8B-B14F-4D97-AF65-F5344CB8AC3E}">
        <p14:creationId xmlns:p14="http://schemas.microsoft.com/office/powerpoint/2010/main" val="322004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mmon to all">
  <a:themeElements>
    <a:clrScheme name="WD PPT 2016">
      <a:dk1>
        <a:sysClr val="windowText" lastClr="000000"/>
      </a:dk1>
      <a:lt1>
        <a:sysClr val="window" lastClr="FFFFFF"/>
      </a:lt1>
      <a:dk2>
        <a:srgbClr val="7E7E7E"/>
      </a:dk2>
      <a:lt2>
        <a:srgbClr val="FFFFFF"/>
      </a:lt2>
      <a:accent1>
        <a:srgbClr val="2D608F"/>
      </a:accent1>
      <a:accent2>
        <a:srgbClr val="ED9250"/>
      </a:accent2>
      <a:accent3>
        <a:srgbClr val="5E6098"/>
      </a:accent3>
      <a:accent4>
        <a:srgbClr val="F4C66B"/>
      </a:accent4>
      <a:accent5>
        <a:srgbClr val="5CC1E6"/>
      </a:accent5>
      <a:accent6>
        <a:srgbClr val="D4534F"/>
      </a:accent6>
      <a:hlink>
        <a:srgbClr val="3C82C1"/>
      </a:hlink>
      <a:folHlink>
        <a:srgbClr val="ED9250"/>
      </a:folHlink>
    </a:clrScheme>
    <a:fontScheme name="WD_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smtClean="0"/>
        </a:defPPr>
      </a:lstStyle>
    </a:txDef>
  </a:objectDefaults>
  <a:extraClrSchemeLst/>
  <a:extLst>
    <a:ext uri="{05A4C25C-085E-4340-85A3-A5531E510DB2}">
      <thm15:themeFamily xmlns:thm15="http://schemas.microsoft.com/office/thememl/2012/main" name="WDC-HGST-WD_widescreen_template" id="{2813F54F-4640-4477-BF11-29262EDE1FA6}" vid="{C7ECEEC3-7B79-4368-AA66-CCA7B0F783DD}"/>
    </a:ext>
  </a:extLst>
</a:theme>
</file>

<file path=ppt/theme/theme2.xml><?xml version="1.0" encoding="utf-8"?>
<a:theme xmlns:a="http://schemas.openxmlformats.org/drawingml/2006/main" name="WDC Footer Master">
  <a:themeElements>
    <a:clrScheme name="WD PPT 2016">
      <a:dk1>
        <a:sysClr val="windowText" lastClr="000000"/>
      </a:dk1>
      <a:lt1>
        <a:sysClr val="window" lastClr="FFFFFF"/>
      </a:lt1>
      <a:dk2>
        <a:srgbClr val="7E7E7E"/>
      </a:dk2>
      <a:lt2>
        <a:srgbClr val="FFFFFF"/>
      </a:lt2>
      <a:accent1>
        <a:srgbClr val="2D608F"/>
      </a:accent1>
      <a:accent2>
        <a:srgbClr val="ED9250"/>
      </a:accent2>
      <a:accent3>
        <a:srgbClr val="5E6098"/>
      </a:accent3>
      <a:accent4>
        <a:srgbClr val="F4C66B"/>
      </a:accent4>
      <a:accent5>
        <a:srgbClr val="5CC1E6"/>
      </a:accent5>
      <a:accent6>
        <a:srgbClr val="D4534F"/>
      </a:accent6>
      <a:hlink>
        <a:srgbClr val="3C82C1"/>
      </a:hlink>
      <a:folHlink>
        <a:srgbClr val="ED9250"/>
      </a:folHlink>
    </a:clrScheme>
    <a:fontScheme name="WD_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smtClean="0"/>
        </a:defPPr>
      </a:lstStyle>
    </a:txDef>
  </a:objectDefaults>
  <a:extraClrSchemeLst/>
  <a:extLst>
    <a:ext uri="{05A4C25C-085E-4340-85A3-A5531E510DB2}">
      <thm15:themeFamily xmlns:thm15="http://schemas.microsoft.com/office/thememl/2012/main" name="WDC-HGST-WD_widescreen_template" id="{2813F54F-4640-4477-BF11-29262EDE1FA6}" vid="{83E419A9-A379-4020-A256-632D2F3EC11B}"/>
    </a:ext>
  </a:extLst>
</a:theme>
</file>

<file path=ppt/theme/theme3.xml><?xml version="1.0" encoding="utf-8"?>
<a:theme xmlns:a="http://schemas.openxmlformats.org/drawingml/2006/main" name="WDC + HGST Footer Master">
  <a:themeElements>
    <a:clrScheme name="WD PPT 2016">
      <a:dk1>
        <a:sysClr val="windowText" lastClr="000000"/>
      </a:dk1>
      <a:lt1>
        <a:sysClr val="window" lastClr="FFFFFF"/>
      </a:lt1>
      <a:dk2>
        <a:srgbClr val="7E7E7E"/>
      </a:dk2>
      <a:lt2>
        <a:srgbClr val="FFFFFF"/>
      </a:lt2>
      <a:accent1>
        <a:srgbClr val="2D608F"/>
      </a:accent1>
      <a:accent2>
        <a:srgbClr val="ED9250"/>
      </a:accent2>
      <a:accent3>
        <a:srgbClr val="5E6098"/>
      </a:accent3>
      <a:accent4>
        <a:srgbClr val="F4C66B"/>
      </a:accent4>
      <a:accent5>
        <a:srgbClr val="5CC1E6"/>
      </a:accent5>
      <a:accent6>
        <a:srgbClr val="D4534F"/>
      </a:accent6>
      <a:hlink>
        <a:srgbClr val="3C82C1"/>
      </a:hlink>
      <a:folHlink>
        <a:srgbClr val="ED9250"/>
      </a:folHlink>
    </a:clrScheme>
    <a:fontScheme name="WD_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smtClean="0"/>
        </a:defPPr>
      </a:lstStyle>
    </a:txDef>
  </a:objectDefaults>
  <a:extraClrSchemeLst/>
  <a:extLst>
    <a:ext uri="{05A4C25C-085E-4340-85A3-A5531E510DB2}">
      <thm15:themeFamily xmlns:thm15="http://schemas.microsoft.com/office/thememl/2012/main" name="WDC-HGST-WD_widescreen_template" id="{2813F54F-4640-4477-BF11-29262EDE1FA6}" vid="{7FBDF69A-3767-4752-896F-673CB280E984}"/>
    </a:ext>
  </a:extLst>
</a:theme>
</file>

<file path=ppt/theme/theme4.xml><?xml version="1.0" encoding="utf-8"?>
<a:theme xmlns:a="http://schemas.openxmlformats.org/drawingml/2006/main" name="WDC + WD Footer Master">
  <a:themeElements>
    <a:clrScheme name="WD PPT 2016">
      <a:dk1>
        <a:sysClr val="windowText" lastClr="000000"/>
      </a:dk1>
      <a:lt1>
        <a:sysClr val="window" lastClr="FFFFFF"/>
      </a:lt1>
      <a:dk2>
        <a:srgbClr val="7E7E7E"/>
      </a:dk2>
      <a:lt2>
        <a:srgbClr val="FFFFFF"/>
      </a:lt2>
      <a:accent1>
        <a:srgbClr val="2D608F"/>
      </a:accent1>
      <a:accent2>
        <a:srgbClr val="ED9250"/>
      </a:accent2>
      <a:accent3>
        <a:srgbClr val="5E6098"/>
      </a:accent3>
      <a:accent4>
        <a:srgbClr val="F4C66B"/>
      </a:accent4>
      <a:accent5>
        <a:srgbClr val="5CC1E6"/>
      </a:accent5>
      <a:accent6>
        <a:srgbClr val="D4534F"/>
      </a:accent6>
      <a:hlink>
        <a:srgbClr val="3C82C1"/>
      </a:hlink>
      <a:folHlink>
        <a:srgbClr val="ED9250"/>
      </a:folHlink>
    </a:clrScheme>
    <a:fontScheme name="WD_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smtClean="0"/>
        </a:defPPr>
      </a:lstStyle>
    </a:txDef>
  </a:objectDefaults>
  <a:extraClrSchemeLst/>
  <a:extLst>
    <a:ext uri="{05A4C25C-085E-4340-85A3-A5531E510DB2}">
      <thm15:themeFamily xmlns:thm15="http://schemas.microsoft.com/office/thememl/2012/main" name="WDC-HGST-WD_widescreen_template" id="{2813F54F-4640-4477-BF11-29262EDE1FA6}" vid="{940034B9-76D8-4C00-8083-98FFD333EE5E}"/>
    </a:ext>
  </a:extLst>
</a:theme>
</file>

<file path=ppt/theme/theme5.xml><?xml version="1.0" encoding="utf-8"?>
<a:theme xmlns:a="http://schemas.openxmlformats.org/drawingml/2006/main" name="WD + HGST Footer Master">
  <a:themeElements>
    <a:clrScheme name="WD PPT 2016">
      <a:dk1>
        <a:sysClr val="windowText" lastClr="000000"/>
      </a:dk1>
      <a:lt1>
        <a:sysClr val="window" lastClr="FFFFFF"/>
      </a:lt1>
      <a:dk2>
        <a:srgbClr val="7E7E7E"/>
      </a:dk2>
      <a:lt2>
        <a:srgbClr val="FFFFFF"/>
      </a:lt2>
      <a:accent1>
        <a:srgbClr val="2D608F"/>
      </a:accent1>
      <a:accent2>
        <a:srgbClr val="ED9250"/>
      </a:accent2>
      <a:accent3>
        <a:srgbClr val="5E6098"/>
      </a:accent3>
      <a:accent4>
        <a:srgbClr val="F4C66B"/>
      </a:accent4>
      <a:accent5>
        <a:srgbClr val="5CC1E6"/>
      </a:accent5>
      <a:accent6>
        <a:srgbClr val="D4534F"/>
      </a:accent6>
      <a:hlink>
        <a:srgbClr val="3C82C1"/>
      </a:hlink>
      <a:folHlink>
        <a:srgbClr val="ED9250"/>
      </a:folHlink>
    </a:clrScheme>
    <a:fontScheme name="WD_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smtClean="0"/>
        </a:defPPr>
      </a:lstStyle>
    </a:txDef>
  </a:objectDefaults>
  <a:extraClrSchemeLst/>
  <a:extLst>
    <a:ext uri="{05A4C25C-085E-4340-85A3-A5531E510DB2}">
      <thm15:themeFamily xmlns:thm15="http://schemas.microsoft.com/office/thememl/2012/main" name="WDC-HGST-WD_widescreen_template" id="{2813F54F-4640-4477-BF11-29262EDE1FA6}" vid="{D17906EC-3159-4E78-A049-72364DB408C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MMS-XMMS-Richard_2016ww37</Template>
  <TotalTime>13332</TotalTime>
  <Words>649</Words>
  <Application>Microsoft Office PowerPoint</Application>
  <PresentationFormat>Widescreen</PresentationFormat>
  <Paragraphs>180</Paragraphs>
  <Slides>11</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11</vt:i4>
      </vt:variant>
    </vt:vector>
  </HeadingPairs>
  <TitlesOfParts>
    <vt:vector size="21" baseType="lpstr">
      <vt:lpstr>Arial</vt:lpstr>
      <vt:lpstr>Calibri</vt:lpstr>
      <vt:lpstr>Symbol</vt:lpstr>
      <vt:lpstr>Verdana</vt:lpstr>
      <vt:lpstr>Wingdings</vt:lpstr>
      <vt:lpstr>Common to all</vt:lpstr>
      <vt:lpstr>WDC Footer Master</vt:lpstr>
      <vt:lpstr>WDC + HGST Footer Master</vt:lpstr>
      <vt:lpstr>WDC + WD Footer Master</vt:lpstr>
      <vt:lpstr>WD + HGST Footer Master</vt:lpstr>
      <vt:lpstr>MMS XLC MMS eXtreme Load Controller</vt:lpstr>
      <vt:lpstr>Content</vt:lpstr>
      <vt:lpstr>Introduction to MMS XLC</vt:lpstr>
      <vt:lpstr>Introduction to MMS XLC</vt:lpstr>
      <vt:lpstr>Objective of MMS XLC data collection</vt:lpstr>
      <vt:lpstr>Objective of MMS XLC data collection</vt:lpstr>
      <vt:lpstr>MMS XLC Template</vt:lpstr>
      <vt:lpstr>MMS XLC Template</vt:lpstr>
      <vt:lpstr>MMS XLC Template</vt:lpstr>
      <vt:lpstr>MMS XLC Application and Reports Portal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MMS - XMMS Weekly Report</dc:title>
  <dc:creator>Oh Aur Song</dc:creator>
  <cp:lastModifiedBy>Aur Song Oh</cp:lastModifiedBy>
  <cp:revision>116</cp:revision>
  <dcterms:created xsi:type="dcterms:W3CDTF">2016-03-17T01:43:24Z</dcterms:created>
  <dcterms:modified xsi:type="dcterms:W3CDTF">2016-10-17T03:08:01Z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2078397</vt:lpwstr>
  </property>
  <property fmtid="{D5CDD505-2E9C-101B-9397-08002B2CF9AE}" pid="3" name="NXPowerLiteSettings">
    <vt:lpwstr>B74006B004C800</vt:lpwstr>
  </property>
  <property fmtid="{D5CDD505-2E9C-101B-9397-08002B2CF9AE}" pid="4" name="NXPowerLiteVersion">
    <vt:lpwstr>D6.0.5</vt:lpwstr>
  </property>
</Properties>
</file>