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684" r:id="rId2"/>
    <p:sldMasterId id="2147483674" r:id="rId3"/>
    <p:sldMasterId id="2147483664" r:id="rId4"/>
    <p:sldMasterId id="2147483701" r:id="rId5"/>
    <p:sldMasterId id="2147483705" r:id="rId6"/>
  </p:sldMasterIdLst>
  <p:notesMasterIdLst>
    <p:notesMasterId r:id="rId15"/>
  </p:notesMasterIdLst>
  <p:handoutMasterIdLst>
    <p:handoutMasterId r:id="rId16"/>
  </p:handoutMasterIdLst>
  <p:sldIdLst>
    <p:sldId id="265" r:id="rId7"/>
    <p:sldId id="266" r:id="rId8"/>
    <p:sldId id="388" r:id="rId9"/>
    <p:sldId id="391" r:id="rId10"/>
    <p:sldId id="392" r:id="rId11"/>
    <p:sldId id="390" r:id="rId12"/>
    <p:sldId id="387" r:id="rId13"/>
    <p:sldId id="276" r:id="rId14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0F8"/>
    <a:srgbClr val="9CBEE0"/>
    <a:srgbClr val="9DA5BF"/>
    <a:srgbClr val="C7C8CF"/>
    <a:srgbClr val="B5D0A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26" autoAdjust="0"/>
    <p:restoredTop sz="94384" autoAdjust="0"/>
  </p:normalViewPr>
  <p:slideViewPr>
    <p:cSldViewPr>
      <p:cViewPr varScale="1">
        <p:scale>
          <a:sx n="69" d="100"/>
          <a:sy n="69" d="100"/>
        </p:scale>
        <p:origin x="64" y="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20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7E4CA-0488-49F7-A524-3F0944F017CF}" type="datetimeFigureOut">
              <a:rPr lang="th-TH" smtClean="0"/>
              <a:t>18/04/60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9FDD4-B219-4006-8865-C9A6026507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3927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4BB7C-5FBF-4D7F-9E4D-CFC9C4C65C1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766A5-23BE-486B-8B47-7ACE1FD7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3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766A5-23BE-486B-8B47-7ACE1FD79A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5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766A5-23BE-486B-8B47-7ACE1FD79A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86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766A5-23BE-486B-8B47-7ACE1FD79A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30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766A5-23BE-486B-8B47-7ACE1FD79A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75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766A5-23BE-486B-8B47-7ACE1FD79A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1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6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6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6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88952" cy="6856286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0886" y="0"/>
            <a:ext cx="6847114" cy="6858000"/>
          </a:xfrm>
          <a:prstGeom prst="rect">
            <a:avLst/>
          </a:prstGeom>
          <a:gradFill flip="none" rotWithShape="1">
            <a:gsLst>
              <a:gs pos="0">
                <a:srgbClr val="2D608F">
                  <a:shade val="30000"/>
                  <a:satMod val="115000"/>
                </a:srgbClr>
              </a:gs>
              <a:gs pos="49000">
                <a:srgbClr val="2D608F">
                  <a:shade val="67500"/>
                  <a:satMod val="115000"/>
                </a:srgbClr>
              </a:gs>
              <a:gs pos="100000">
                <a:srgbClr val="2D608F">
                  <a:shade val="100000"/>
                  <a:satMod val="115000"/>
                  <a:alpha val="1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Placeholder 4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16"/>
          <a:stretch>
            <a:fillRect/>
          </a:stretch>
        </p:blipFill>
        <p:spPr>
          <a:xfrm>
            <a:off x="487680" y="2170177"/>
            <a:ext cx="1706880" cy="4987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2819400"/>
            <a:ext cx="6339840" cy="1219200"/>
          </a:xfrm>
        </p:spPr>
        <p:txBody>
          <a:bodyPr anchor="t" anchorCtr="0"/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2D4935-8A21-4749-BDA1-4572E80DE5A5}" type="datetime1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680" y="6547104"/>
            <a:ext cx="3368040" cy="12192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2016 Western Digital Corporation	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87680" y="4140200"/>
            <a:ext cx="6339840" cy="11176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i="1">
                <a:solidFill>
                  <a:schemeClr val="bg1"/>
                </a:solidFill>
              </a:defRPr>
            </a:lvl1pPr>
            <a:lvl2pPr marL="0" indent="0">
              <a:buNone/>
              <a:defRPr sz="1500" b="1">
                <a:solidFill>
                  <a:schemeClr val="bg1"/>
                </a:solidFill>
              </a:defRPr>
            </a:lvl2pPr>
            <a:lvl3pPr marL="365751" indent="0">
              <a:buNone/>
              <a:defRPr>
                <a:solidFill>
                  <a:schemeClr val="bg1"/>
                </a:solidFill>
              </a:defRPr>
            </a:lvl3pPr>
            <a:lvl4pPr marL="548626" indent="0">
              <a:buNone/>
              <a:defRPr>
                <a:solidFill>
                  <a:schemeClr val="bg1"/>
                </a:solidFill>
              </a:defRPr>
            </a:lvl4pPr>
            <a:lvl5pPr marL="73150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388352" y="6547104"/>
            <a:ext cx="609600" cy="12192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tabLst>
                <a:tab pos="1341086" algn="l"/>
              </a:tabLst>
            </a:pPr>
            <a:r>
              <a:rPr lang="en-US" sz="700" dirty="0">
                <a:solidFill>
                  <a:schemeClr val="bg1"/>
                </a:solidFill>
                <a:latin typeface="+mn-lt"/>
                <a:ea typeface="Verdana"/>
                <a:cs typeface="Verdana"/>
              </a:rPr>
              <a:t>Confidential</a:t>
            </a:r>
            <a:endParaRPr lang="en-US" sz="7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305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889760"/>
            <a:ext cx="11216640" cy="4267200"/>
          </a:xfrm>
        </p:spPr>
        <p:txBody>
          <a:bodyPr/>
          <a:lstStyle>
            <a:lvl1pPr marL="182875" indent="-182875">
              <a:spcBef>
                <a:spcPts val="1600"/>
              </a:spcBef>
              <a:defRPr sz="2000">
                <a:solidFill>
                  <a:schemeClr val="accent1"/>
                </a:solidFill>
              </a:defRPr>
            </a:lvl1pPr>
            <a:lvl2pPr marL="365751" indent="-182875">
              <a:spcBef>
                <a:spcPts val="0"/>
              </a:spcBef>
              <a:defRPr sz="1500"/>
            </a:lvl2pPr>
            <a:lvl3pPr marL="548626" indent="-182875">
              <a:spcBef>
                <a:spcPts val="0"/>
              </a:spcBef>
              <a:defRPr sz="1500"/>
            </a:lvl3pPr>
            <a:lvl4pPr marL="731502" indent="-182875">
              <a:spcBef>
                <a:spcPts val="0"/>
              </a:spcBef>
              <a:defRPr sz="1500"/>
            </a:lvl4pPr>
            <a:lvl5pPr marL="914377" indent="-182875">
              <a:spcBef>
                <a:spcPts val="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0115-4F91-444F-9841-6D514E2806FA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 dirty="0"/>
              <a:t>© 2016 Western Digital Corporation	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213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3 Title, Sub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365760"/>
            <a:ext cx="11216640" cy="487680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905000"/>
            <a:ext cx="11216640" cy="4251960"/>
          </a:xfrm>
        </p:spPr>
        <p:txBody>
          <a:bodyPr/>
          <a:lstStyle>
            <a:lvl1pPr marL="182875" indent="-182875">
              <a:spcBef>
                <a:spcPts val="1600"/>
              </a:spcBef>
              <a:defRPr sz="2000">
                <a:solidFill>
                  <a:schemeClr val="accent1"/>
                </a:solidFill>
              </a:defRPr>
            </a:lvl1pPr>
            <a:lvl2pPr marL="365751" indent="-182875">
              <a:spcBef>
                <a:spcPts val="0"/>
              </a:spcBef>
              <a:defRPr sz="1500"/>
            </a:lvl2pPr>
            <a:lvl3pPr marL="548626" indent="-182875">
              <a:spcBef>
                <a:spcPts val="0"/>
              </a:spcBef>
              <a:defRPr sz="1500"/>
            </a:lvl3pPr>
            <a:lvl4pPr marL="731502" indent="-182875">
              <a:spcBef>
                <a:spcPts val="0"/>
              </a:spcBef>
              <a:defRPr sz="1500"/>
            </a:lvl4pPr>
            <a:lvl5pPr marL="914377" indent="-182875">
              <a:spcBef>
                <a:spcPts val="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7E1A-F691-4BB7-823D-07B7AD3CE93B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 dirty="0"/>
              <a:t>© 2016 Western Digital Corporation	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87680" y="889000"/>
            <a:ext cx="11216640" cy="48768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0455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3 Title, Subtitle and 2Col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365760"/>
            <a:ext cx="11216640" cy="487680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905000"/>
            <a:ext cx="5486400" cy="4251960"/>
          </a:xfrm>
        </p:spPr>
        <p:txBody>
          <a:bodyPr/>
          <a:lstStyle>
            <a:lvl1pPr marL="182875" indent="-182875">
              <a:spcBef>
                <a:spcPts val="1600"/>
              </a:spcBef>
              <a:defRPr sz="2000">
                <a:solidFill>
                  <a:schemeClr val="accent1"/>
                </a:solidFill>
              </a:defRPr>
            </a:lvl1pPr>
            <a:lvl2pPr marL="365751" indent="-182875">
              <a:spcBef>
                <a:spcPts val="0"/>
              </a:spcBef>
              <a:defRPr sz="1500"/>
            </a:lvl2pPr>
            <a:lvl3pPr marL="548626" indent="-182875">
              <a:spcBef>
                <a:spcPts val="0"/>
              </a:spcBef>
              <a:defRPr sz="1500"/>
            </a:lvl3pPr>
            <a:lvl4pPr marL="731502" indent="-182875">
              <a:spcBef>
                <a:spcPts val="0"/>
              </a:spcBef>
              <a:defRPr sz="1500"/>
            </a:lvl4pPr>
            <a:lvl5pPr marL="914377" indent="-182875">
              <a:spcBef>
                <a:spcPts val="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33A1-375B-4986-863F-E9E3D0DBE7F9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 dirty="0"/>
              <a:t>© 2016 Western Digital Corporation	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87680" y="889000"/>
            <a:ext cx="11216640" cy="48768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17920" y="1905000"/>
            <a:ext cx="5486400" cy="42672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7733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3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769D-B557-4684-8ECD-4D0D8D3A35D9}" type="datetime1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 dirty="0"/>
              <a:t>© 2016 Western Digital Corporation	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3561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91668709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D608F">
                  <a:shade val="30000"/>
                  <a:satMod val="115000"/>
                </a:srgbClr>
              </a:gs>
              <a:gs pos="50000">
                <a:srgbClr val="2D608F">
                  <a:shade val="67500"/>
                  <a:satMod val="115000"/>
                </a:srgbClr>
              </a:gs>
              <a:gs pos="100000">
                <a:srgbClr val="2D608F">
                  <a:shade val="100000"/>
                  <a:satMod val="115000"/>
                  <a:alpha val="1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42D48D-03D2-47D5-8C18-606D79A1ADC4}" type="datetime1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2016 Western Digital Corporation	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7388352" y="6547104"/>
            <a:ext cx="609600" cy="12192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tabLst>
                <a:tab pos="1341086" algn="l"/>
              </a:tabLst>
            </a:pPr>
            <a:r>
              <a:rPr lang="en-US" sz="700" dirty="0">
                <a:solidFill>
                  <a:schemeClr val="bg1"/>
                </a:solidFill>
                <a:latin typeface="+mn-lt"/>
                <a:ea typeface="Verdana"/>
                <a:cs typeface="Verdana"/>
              </a:rPr>
              <a:t>Confidential</a:t>
            </a:r>
            <a:endParaRPr lang="en-US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680" y="1889760"/>
            <a:ext cx="11216640" cy="4267200"/>
          </a:xfrm>
        </p:spPr>
        <p:txBody>
          <a:bodyPr/>
          <a:lstStyle>
            <a:lvl1pPr marL="341313" indent="-341313">
              <a:spcBef>
                <a:spcPts val="1800"/>
              </a:spcBef>
              <a:defRPr sz="2400" b="1">
                <a:solidFill>
                  <a:schemeClr val="bg1"/>
                </a:solidFill>
              </a:defRPr>
            </a:lvl1pPr>
            <a:lvl2pPr marL="341313" indent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2pPr>
            <a:lvl3pPr marL="573088" indent="-231775">
              <a:spcBef>
                <a:spcPts val="0"/>
              </a:spcBef>
              <a:spcAft>
                <a:spcPts val="1800"/>
              </a:spcAft>
              <a:tabLst/>
              <a:defRPr sz="1800">
                <a:solidFill>
                  <a:schemeClr val="bg1"/>
                </a:solidFill>
              </a:defRPr>
            </a:lvl3pPr>
            <a:lvl4pPr marL="803275" indent="-230188">
              <a:spcBef>
                <a:spcPts val="0"/>
              </a:spcBef>
              <a:defRPr sz="1500">
                <a:solidFill>
                  <a:schemeClr val="bg1"/>
                </a:solidFill>
              </a:defRPr>
            </a:lvl4pPr>
            <a:lvl5pPr marL="914377" indent="-182875">
              <a:spcBef>
                <a:spcPts val="0"/>
              </a:spcBef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487680" y="6498336"/>
            <a:ext cx="1191678" cy="195928"/>
            <a:chOff x="487680" y="6498336"/>
            <a:chExt cx="1191678" cy="195928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" y="6498336"/>
              <a:ext cx="670560" cy="19592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8641" y="6502241"/>
              <a:ext cx="310717" cy="192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115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3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D608F">
                  <a:shade val="30000"/>
                  <a:satMod val="115000"/>
                </a:srgbClr>
              </a:gs>
              <a:gs pos="50000">
                <a:srgbClr val="2D608F">
                  <a:shade val="67500"/>
                  <a:satMod val="115000"/>
                </a:srgbClr>
              </a:gs>
              <a:gs pos="100000">
                <a:srgbClr val="2D608F">
                  <a:shade val="100000"/>
                  <a:satMod val="115000"/>
                  <a:alpha val="1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A83F71-67EF-4A14-81DF-3E8A6B87BEB1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2016 Western Digital Corporation	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304800"/>
            <a:ext cx="5562600" cy="5867400"/>
          </a:xfrm>
          <a:noFill/>
        </p:spPr>
        <p:txBody>
          <a:bodyPr lIns="0" tIns="0" anchor="t" anchorCtr="0"/>
          <a:lstStyle>
            <a:lvl1pPr marL="0" indent="0">
              <a:spcBef>
                <a:spcPts val="0"/>
              </a:spcBef>
              <a:spcAft>
                <a:spcPts val="800"/>
              </a:spcAft>
              <a:buFont typeface="Verdana" panose="020B0604030504040204" pitchFamily="34" charset="0"/>
              <a:buNone/>
              <a:defRPr sz="4000" i="0">
                <a:solidFill>
                  <a:schemeClr val="bg1"/>
                </a:solidFill>
              </a:defRPr>
            </a:lvl1pPr>
            <a:lvl2pPr marL="285750" indent="-285750">
              <a:buFont typeface="Verdana" panose="020B0604030504040204" pitchFamily="34" charset="0"/>
              <a:buChar char="–"/>
              <a:defRPr sz="1500" i="1">
                <a:solidFill>
                  <a:schemeClr val="bg1"/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z="4000" dirty="0"/>
              <a:t>Level 1 Text</a:t>
            </a:r>
            <a:endParaRPr lang="en-US" dirty="0"/>
          </a:p>
          <a:p>
            <a:pPr lvl="1"/>
            <a:r>
              <a:rPr lang="en-US" dirty="0"/>
              <a:t>Level 2 text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388352" y="6547104"/>
            <a:ext cx="609600" cy="12192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tabLst>
                <a:tab pos="1341086" algn="l"/>
              </a:tabLst>
            </a:pPr>
            <a:r>
              <a:rPr lang="en-US" sz="700" dirty="0">
                <a:solidFill>
                  <a:schemeClr val="bg1"/>
                </a:solidFill>
                <a:latin typeface="+mn-lt"/>
                <a:ea typeface="Verdana"/>
                <a:cs typeface="Verdana"/>
              </a:rPr>
              <a:t>Confidential</a:t>
            </a:r>
            <a:endParaRPr lang="en-US" sz="7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487680" y="6498336"/>
            <a:ext cx="1191678" cy="195928"/>
            <a:chOff x="487680" y="6498336"/>
            <a:chExt cx="1191678" cy="195928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" y="6498336"/>
              <a:ext cx="670560" cy="19592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8641" y="6502241"/>
              <a:ext cx="310717" cy="192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2283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3 Section Hea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8" b="77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 flip="none" rotWithShape="1">
            <a:gsLst>
              <a:gs pos="0">
                <a:srgbClr val="2D608F">
                  <a:shade val="30000"/>
                  <a:satMod val="115000"/>
                </a:srgbClr>
              </a:gs>
              <a:gs pos="50000">
                <a:srgbClr val="2D608F">
                  <a:shade val="67500"/>
                  <a:satMod val="115000"/>
                </a:srgbClr>
              </a:gs>
              <a:gs pos="100000">
                <a:srgbClr val="2D608F">
                  <a:shade val="100000"/>
                  <a:satMod val="115000"/>
                  <a:alpha val="1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7312C7-E926-4F8A-BC88-7719CC874230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2016 Western Digital Corporation	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304800"/>
            <a:ext cx="4953000" cy="5867400"/>
          </a:xfrm>
          <a:noFill/>
        </p:spPr>
        <p:txBody>
          <a:bodyPr lIns="0" tIns="0" anchor="t" anchorCtr="0"/>
          <a:lstStyle>
            <a:lvl1pPr marL="0" indent="0">
              <a:spcBef>
                <a:spcPts val="0"/>
              </a:spcBef>
              <a:spcAft>
                <a:spcPts val="800"/>
              </a:spcAft>
              <a:buFont typeface="Verdana" panose="020B0604030504040204" pitchFamily="34" charset="0"/>
              <a:buNone/>
              <a:defRPr sz="4000" i="0">
                <a:solidFill>
                  <a:schemeClr val="bg1"/>
                </a:solidFill>
              </a:defRPr>
            </a:lvl1pPr>
            <a:lvl2pPr marL="285750" indent="-285750">
              <a:buFont typeface="Verdana" panose="020B0604030504040204" pitchFamily="34" charset="0"/>
              <a:buChar char="–"/>
              <a:defRPr sz="1500" i="1">
                <a:solidFill>
                  <a:schemeClr val="bg1"/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z="4000" dirty="0"/>
              <a:t>Level 1 Text</a:t>
            </a:r>
            <a:endParaRPr lang="en-US" dirty="0"/>
          </a:p>
          <a:p>
            <a:pPr lvl="1"/>
            <a:r>
              <a:rPr lang="en-US" dirty="0"/>
              <a:t>Level 2 text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388352" y="6547104"/>
            <a:ext cx="609600" cy="12192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tabLst>
                <a:tab pos="1341086" algn="l"/>
              </a:tabLst>
            </a:pPr>
            <a:r>
              <a:rPr lang="en-US" sz="700" dirty="0">
                <a:solidFill>
                  <a:schemeClr val="bg1"/>
                </a:solidFill>
                <a:latin typeface="+mn-lt"/>
                <a:ea typeface="Verdana"/>
                <a:cs typeface="Verdana"/>
              </a:rPr>
              <a:t>Confidential</a:t>
            </a:r>
            <a:endParaRPr lang="en-US" sz="7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7680" y="6498336"/>
            <a:ext cx="1191678" cy="195928"/>
            <a:chOff x="487680" y="6498336"/>
            <a:chExt cx="1191678" cy="195928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" y="6498336"/>
              <a:ext cx="670560" cy="19592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8641" y="6502241"/>
              <a:ext cx="310717" cy="192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31256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3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C86D-1217-418E-925E-EC296289FE04}" type="datetime1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 dirty="0"/>
              <a:t>© 2016 Western Digital Corporation	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232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4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889760"/>
            <a:ext cx="11216640" cy="4267200"/>
          </a:xfrm>
        </p:spPr>
        <p:txBody>
          <a:bodyPr/>
          <a:lstStyle>
            <a:lvl1pPr marL="182875" indent="-182875">
              <a:spcBef>
                <a:spcPts val="1600"/>
              </a:spcBef>
              <a:defRPr sz="2000">
                <a:solidFill>
                  <a:schemeClr val="accent1"/>
                </a:solidFill>
              </a:defRPr>
            </a:lvl1pPr>
            <a:lvl2pPr marL="365751" indent="-182875">
              <a:spcBef>
                <a:spcPts val="0"/>
              </a:spcBef>
              <a:defRPr sz="1500"/>
            </a:lvl2pPr>
            <a:lvl3pPr marL="548626" indent="-182875">
              <a:spcBef>
                <a:spcPts val="0"/>
              </a:spcBef>
              <a:defRPr sz="1500"/>
            </a:lvl3pPr>
            <a:lvl4pPr marL="731502" indent="-182875">
              <a:spcBef>
                <a:spcPts val="0"/>
              </a:spcBef>
              <a:defRPr sz="1500"/>
            </a:lvl4pPr>
            <a:lvl5pPr marL="914377" indent="-182875">
              <a:spcBef>
                <a:spcPts val="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73AC-D600-4447-8844-B43A2E2222BA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 dirty="0"/>
              <a:t>© 2016 Western Digital Corporation	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4430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4 Title, Sub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365760"/>
            <a:ext cx="11216640" cy="487680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905000"/>
            <a:ext cx="11216640" cy="4251960"/>
          </a:xfrm>
        </p:spPr>
        <p:txBody>
          <a:bodyPr/>
          <a:lstStyle>
            <a:lvl1pPr marL="182875" indent="-182875">
              <a:spcBef>
                <a:spcPts val="1600"/>
              </a:spcBef>
              <a:defRPr sz="2000">
                <a:solidFill>
                  <a:schemeClr val="accent1"/>
                </a:solidFill>
              </a:defRPr>
            </a:lvl1pPr>
            <a:lvl2pPr marL="365751" indent="-182875">
              <a:spcBef>
                <a:spcPts val="0"/>
              </a:spcBef>
              <a:defRPr sz="1500"/>
            </a:lvl2pPr>
            <a:lvl3pPr marL="548626" indent="-182875">
              <a:spcBef>
                <a:spcPts val="0"/>
              </a:spcBef>
              <a:defRPr sz="1500"/>
            </a:lvl3pPr>
            <a:lvl4pPr marL="731502" indent="-182875">
              <a:spcBef>
                <a:spcPts val="0"/>
              </a:spcBef>
              <a:defRPr sz="1500"/>
            </a:lvl4pPr>
            <a:lvl5pPr marL="914377" indent="-182875">
              <a:spcBef>
                <a:spcPts val="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8950-AADE-48C4-B5FB-5D860A2C7D6C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 dirty="0"/>
              <a:t>© 2016 Western Digital Corporation	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87680" y="889000"/>
            <a:ext cx="11216640" cy="48768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539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889760"/>
            <a:ext cx="11216640" cy="4267200"/>
          </a:xfrm>
        </p:spPr>
        <p:txBody>
          <a:bodyPr/>
          <a:lstStyle>
            <a:lvl1pPr marL="182875" indent="-182875">
              <a:spcBef>
                <a:spcPts val="1600"/>
              </a:spcBef>
              <a:defRPr sz="2000">
                <a:solidFill>
                  <a:schemeClr val="accent1"/>
                </a:solidFill>
              </a:defRPr>
            </a:lvl1pPr>
            <a:lvl2pPr marL="365751" indent="-182875">
              <a:spcBef>
                <a:spcPts val="0"/>
              </a:spcBef>
              <a:defRPr sz="1500"/>
            </a:lvl2pPr>
            <a:lvl3pPr marL="548626" indent="-182875">
              <a:spcBef>
                <a:spcPts val="0"/>
              </a:spcBef>
              <a:defRPr sz="1500"/>
            </a:lvl3pPr>
            <a:lvl4pPr marL="731502" indent="-182875">
              <a:spcBef>
                <a:spcPts val="0"/>
              </a:spcBef>
              <a:defRPr sz="1500"/>
            </a:lvl4pPr>
            <a:lvl5pPr marL="914377" indent="-182875">
              <a:spcBef>
                <a:spcPts val="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F2E7-1E00-4224-8822-933B62235AD4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 dirty="0"/>
              <a:t>© 2016 Western Digital Corporation	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42614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4 Title, Subtitle and 2Col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365760"/>
            <a:ext cx="11216640" cy="487680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905000"/>
            <a:ext cx="5486400" cy="4251960"/>
          </a:xfrm>
        </p:spPr>
        <p:txBody>
          <a:bodyPr/>
          <a:lstStyle>
            <a:lvl1pPr marL="182875" indent="-182875">
              <a:spcBef>
                <a:spcPts val="1600"/>
              </a:spcBef>
              <a:defRPr sz="2000">
                <a:solidFill>
                  <a:schemeClr val="accent1"/>
                </a:solidFill>
              </a:defRPr>
            </a:lvl1pPr>
            <a:lvl2pPr marL="365751" indent="-182875">
              <a:spcBef>
                <a:spcPts val="0"/>
              </a:spcBef>
              <a:defRPr sz="1500"/>
            </a:lvl2pPr>
            <a:lvl3pPr marL="548626" indent="-182875">
              <a:spcBef>
                <a:spcPts val="0"/>
              </a:spcBef>
              <a:defRPr sz="1500"/>
            </a:lvl3pPr>
            <a:lvl4pPr marL="731502" indent="-182875">
              <a:spcBef>
                <a:spcPts val="0"/>
              </a:spcBef>
              <a:defRPr sz="1500"/>
            </a:lvl4pPr>
            <a:lvl5pPr marL="914377" indent="-182875">
              <a:spcBef>
                <a:spcPts val="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AE44-C885-4D33-8DB7-1F075BADB0D8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 dirty="0"/>
              <a:t>© 2016 Western Digital Corporation	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87680" y="889000"/>
            <a:ext cx="11216640" cy="48768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17920" y="1905000"/>
            <a:ext cx="5486400" cy="42672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1857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4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681E-1357-4C68-891B-95E4D9CB4491}" type="datetime1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 dirty="0"/>
              <a:t>© 2016 Western Digital Corporation	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5318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91668709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D608F">
                  <a:shade val="30000"/>
                  <a:satMod val="115000"/>
                </a:srgbClr>
              </a:gs>
              <a:gs pos="50000">
                <a:srgbClr val="2D608F">
                  <a:shade val="67500"/>
                  <a:satMod val="115000"/>
                </a:srgbClr>
              </a:gs>
              <a:gs pos="100000">
                <a:srgbClr val="2D608F">
                  <a:shade val="100000"/>
                  <a:satMod val="115000"/>
                  <a:alpha val="1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0B599F-8612-4FCF-83A0-B5DA3D35E0C8}" type="datetime1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2016 Western Digital Corporation	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7388352" y="6547104"/>
            <a:ext cx="609600" cy="12192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tabLst>
                <a:tab pos="1341086" algn="l"/>
              </a:tabLst>
            </a:pPr>
            <a:r>
              <a:rPr lang="en-US" sz="700" dirty="0">
                <a:solidFill>
                  <a:schemeClr val="bg1"/>
                </a:solidFill>
                <a:latin typeface="+mn-lt"/>
                <a:ea typeface="Verdana"/>
                <a:cs typeface="Verdana"/>
              </a:rPr>
              <a:t>Confidential</a:t>
            </a:r>
            <a:endParaRPr lang="en-US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680" y="1889760"/>
            <a:ext cx="11216640" cy="4267200"/>
          </a:xfrm>
        </p:spPr>
        <p:txBody>
          <a:bodyPr/>
          <a:lstStyle>
            <a:lvl1pPr marL="341313" indent="-341313">
              <a:spcBef>
                <a:spcPts val="1800"/>
              </a:spcBef>
              <a:defRPr sz="2400" b="1">
                <a:solidFill>
                  <a:schemeClr val="bg1"/>
                </a:solidFill>
              </a:defRPr>
            </a:lvl1pPr>
            <a:lvl2pPr marL="341313" indent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2pPr>
            <a:lvl3pPr marL="573088" indent="-231775">
              <a:spcBef>
                <a:spcPts val="0"/>
              </a:spcBef>
              <a:spcAft>
                <a:spcPts val="1800"/>
              </a:spcAft>
              <a:tabLst/>
              <a:defRPr sz="1800">
                <a:solidFill>
                  <a:schemeClr val="bg1"/>
                </a:solidFill>
              </a:defRPr>
            </a:lvl3pPr>
            <a:lvl4pPr marL="803275" indent="-230188">
              <a:spcBef>
                <a:spcPts val="0"/>
              </a:spcBef>
              <a:defRPr sz="1500">
                <a:solidFill>
                  <a:schemeClr val="bg1"/>
                </a:solidFill>
              </a:defRPr>
            </a:lvl4pPr>
            <a:lvl5pPr marL="914377" indent="-182875">
              <a:spcBef>
                <a:spcPts val="0"/>
              </a:spcBef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87680" y="6502240"/>
            <a:ext cx="1298481" cy="192024"/>
            <a:chOff x="487680" y="6502240"/>
            <a:chExt cx="1298481" cy="19202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499" y="6502241"/>
              <a:ext cx="742662" cy="19202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" y="6502240"/>
              <a:ext cx="310717" cy="19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94451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4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D608F">
                  <a:shade val="30000"/>
                  <a:satMod val="115000"/>
                </a:srgbClr>
              </a:gs>
              <a:gs pos="50000">
                <a:srgbClr val="2D608F">
                  <a:shade val="67500"/>
                  <a:satMod val="115000"/>
                </a:srgbClr>
              </a:gs>
              <a:gs pos="100000">
                <a:srgbClr val="2D608F">
                  <a:shade val="100000"/>
                  <a:satMod val="115000"/>
                  <a:alpha val="1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3B5806F-CDD0-4432-A0EC-8FD0867B1B67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2016 Western Digital Corporation	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304800"/>
            <a:ext cx="5562600" cy="5867400"/>
          </a:xfrm>
          <a:noFill/>
        </p:spPr>
        <p:txBody>
          <a:bodyPr lIns="0" tIns="0" anchor="t" anchorCtr="0"/>
          <a:lstStyle>
            <a:lvl1pPr marL="0" indent="0">
              <a:spcBef>
                <a:spcPts val="0"/>
              </a:spcBef>
              <a:spcAft>
                <a:spcPts val="800"/>
              </a:spcAft>
              <a:buFont typeface="Verdana" panose="020B0604030504040204" pitchFamily="34" charset="0"/>
              <a:buNone/>
              <a:defRPr sz="4000" i="0">
                <a:solidFill>
                  <a:schemeClr val="bg1"/>
                </a:solidFill>
              </a:defRPr>
            </a:lvl1pPr>
            <a:lvl2pPr marL="285750" indent="-285750">
              <a:buFont typeface="Verdana" panose="020B0604030504040204" pitchFamily="34" charset="0"/>
              <a:buChar char="–"/>
              <a:defRPr sz="1500" i="1">
                <a:solidFill>
                  <a:schemeClr val="bg1"/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z="4000" dirty="0"/>
              <a:t>Level 1 Text</a:t>
            </a:r>
            <a:endParaRPr lang="en-US" dirty="0"/>
          </a:p>
          <a:p>
            <a:pPr lvl="1"/>
            <a:r>
              <a:rPr lang="en-US" dirty="0"/>
              <a:t>Level 2 text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388352" y="6547104"/>
            <a:ext cx="609600" cy="12192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tabLst>
                <a:tab pos="1341086" algn="l"/>
              </a:tabLst>
            </a:pPr>
            <a:r>
              <a:rPr lang="en-US" sz="700" dirty="0">
                <a:solidFill>
                  <a:schemeClr val="bg1"/>
                </a:solidFill>
                <a:latin typeface="+mn-lt"/>
                <a:ea typeface="Verdana"/>
                <a:cs typeface="Verdana"/>
              </a:rPr>
              <a:t>Confidential</a:t>
            </a:r>
            <a:endParaRPr lang="en-US" sz="7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487680" y="6502240"/>
            <a:ext cx="1298481" cy="192024"/>
            <a:chOff x="487680" y="6502240"/>
            <a:chExt cx="1298481" cy="19202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499" y="6502241"/>
              <a:ext cx="742662" cy="192023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" y="6502240"/>
              <a:ext cx="310717" cy="19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4923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4 Section Hea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8" b="77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 flip="none" rotWithShape="1">
            <a:gsLst>
              <a:gs pos="0">
                <a:srgbClr val="2D608F">
                  <a:shade val="30000"/>
                  <a:satMod val="115000"/>
                </a:srgbClr>
              </a:gs>
              <a:gs pos="50000">
                <a:srgbClr val="2D608F">
                  <a:shade val="67500"/>
                  <a:satMod val="115000"/>
                </a:srgbClr>
              </a:gs>
              <a:gs pos="100000">
                <a:srgbClr val="2D608F">
                  <a:shade val="100000"/>
                  <a:satMod val="115000"/>
                  <a:alpha val="1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A7AA1B-7C29-4254-B02B-C544162A8A73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2016 Western Digital Corporation	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304800"/>
            <a:ext cx="4953000" cy="5867400"/>
          </a:xfrm>
          <a:noFill/>
        </p:spPr>
        <p:txBody>
          <a:bodyPr lIns="0" tIns="0" anchor="t" anchorCtr="0"/>
          <a:lstStyle>
            <a:lvl1pPr marL="0" indent="0">
              <a:spcBef>
                <a:spcPts val="0"/>
              </a:spcBef>
              <a:spcAft>
                <a:spcPts val="800"/>
              </a:spcAft>
              <a:buFont typeface="Verdana" panose="020B0604030504040204" pitchFamily="34" charset="0"/>
              <a:buNone/>
              <a:defRPr sz="4000" i="0">
                <a:solidFill>
                  <a:schemeClr val="bg1"/>
                </a:solidFill>
              </a:defRPr>
            </a:lvl1pPr>
            <a:lvl2pPr marL="285750" indent="-285750">
              <a:buFont typeface="Verdana" panose="020B0604030504040204" pitchFamily="34" charset="0"/>
              <a:buChar char="–"/>
              <a:defRPr sz="1500" i="1">
                <a:solidFill>
                  <a:schemeClr val="bg1"/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z="4000" dirty="0"/>
              <a:t>Level 1 Text</a:t>
            </a:r>
            <a:endParaRPr lang="en-US" dirty="0"/>
          </a:p>
          <a:p>
            <a:pPr lvl="1"/>
            <a:r>
              <a:rPr lang="en-US" dirty="0"/>
              <a:t>Level 2 text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388352" y="6547104"/>
            <a:ext cx="609600" cy="12192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tabLst>
                <a:tab pos="1341086" algn="l"/>
              </a:tabLst>
            </a:pPr>
            <a:r>
              <a:rPr lang="en-US" sz="700" dirty="0">
                <a:solidFill>
                  <a:schemeClr val="bg1"/>
                </a:solidFill>
                <a:latin typeface="+mn-lt"/>
                <a:ea typeface="Verdana"/>
                <a:cs typeface="Verdana"/>
              </a:rPr>
              <a:t>Confidential</a:t>
            </a:r>
            <a:endParaRPr lang="en-US" sz="7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7680" y="6502240"/>
            <a:ext cx="1298481" cy="192024"/>
            <a:chOff x="487680" y="6502240"/>
            <a:chExt cx="1298481" cy="192024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499" y="6502241"/>
              <a:ext cx="742662" cy="19202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" y="6502240"/>
              <a:ext cx="310717" cy="19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14108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4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937D-FBBC-42E3-B345-30FBC0DD07CE}" type="datetime1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 dirty="0"/>
              <a:t>© 2016 Western Digital Corporation	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95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88952" cy="6856286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0886" y="0"/>
            <a:ext cx="6847114" cy="6858000"/>
          </a:xfrm>
          <a:prstGeom prst="rect">
            <a:avLst/>
          </a:prstGeom>
          <a:gradFill flip="none" rotWithShape="1">
            <a:gsLst>
              <a:gs pos="0">
                <a:srgbClr val="2D608F">
                  <a:shade val="30000"/>
                  <a:satMod val="115000"/>
                </a:srgbClr>
              </a:gs>
              <a:gs pos="49000">
                <a:srgbClr val="2D608F">
                  <a:shade val="67500"/>
                  <a:satMod val="115000"/>
                </a:srgbClr>
              </a:gs>
              <a:gs pos="100000">
                <a:srgbClr val="2D608F">
                  <a:shade val="100000"/>
                  <a:satMod val="115000"/>
                  <a:alpha val="1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Placeholder 4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16"/>
          <a:stretch>
            <a:fillRect/>
          </a:stretch>
        </p:blipFill>
        <p:spPr>
          <a:xfrm>
            <a:off x="487680" y="2170177"/>
            <a:ext cx="1706880" cy="4987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2819400"/>
            <a:ext cx="6339840" cy="1219200"/>
          </a:xfrm>
        </p:spPr>
        <p:txBody>
          <a:bodyPr anchor="t" anchorCtr="0"/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2D4935-8A21-4749-BDA1-4572E80DE5A5}" type="datetime1">
              <a:rPr lang="en-US" smtClean="0">
                <a:solidFill>
                  <a:prstClr val="white"/>
                </a:solidFill>
              </a:rPr>
              <a:pPr/>
              <a:t>4/18/2017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680" y="6547104"/>
            <a:ext cx="3368040" cy="12192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© 2016 Western Digital Corporation	All rights reserved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87680" y="4140200"/>
            <a:ext cx="6339840" cy="11176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i="1">
                <a:solidFill>
                  <a:schemeClr val="bg1"/>
                </a:solidFill>
              </a:defRPr>
            </a:lvl1pPr>
            <a:lvl2pPr marL="0" indent="0">
              <a:buNone/>
              <a:defRPr sz="1500" b="1">
                <a:solidFill>
                  <a:schemeClr val="bg1"/>
                </a:solidFill>
              </a:defRPr>
            </a:lvl2pPr>
            <a:lvl3pPr marL="365751" indent="0">
              <a:buNone/>
              <a:defRPr>
                <a:solidFill>
                  <a:schemeClr val="bg1"/>
                </a:solidFill>
              </a:defRPr>
            </a:lvl3pPr>
            <a:lvl4pPr marL="548626" indent="0">
              <a:buNone/>
              <a:defRPr>
                <a:solidFill>
                  <a:schemeClr val="bg1"/>
                </a:solidFill>
              </a:defRPr>
            </a:lvl4pPr>
            <a:lvl5pPr marL="73150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388352" y="6547104"/>
            <a:ext cx="609600" cy="12192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tabLst>
                <a:tab pos="1341086" algn="l"/>
              </a:tabLst>
            </a:pPr>
            <a:r>
              <a:rPr lang="en-US" sz="700" dirty="0">
                <a:solidFill>
                  <a:prstClr val="white"/>
                </a:solidFill>
                <a:ea typeface="Verdana"/>
                <a:cs typeface="Verdana"/>
              </a:rPr>
              <a:t>Confidential</a:t>
            </a:r>
            <a:endParaRPr lang="en-US" sz="700" dirty="0">
              <a:solidFill>
                <a:prstClr val="white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98337"/>
            <a:ext cx="350520" cy="1706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17D082C-22F7-460A-B107-A5704CF548D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230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F1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1976-AD1F-49C5-80D1-2A4471F9BFE5}" type="datetime1">
              <a:rPr lang="en-US" smtClean="0">
                <a:solidFill>
                  <a:prstClr val="black"/>
                </a:solidFill>
              </a:rPr>
              <a:pPr/>
              <a:t>4/18/2017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2016 Western Digital Corporation	All rights reserved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98337"/>
            <a:ext cx="350520" cy="1706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17D082C-22F7-460A-B107-A5704CF548D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615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889760"/>
            <a:ext cx="11216640" cy="4267200"/>
          </a:xfrm>
        </p:spPr>
        <p:txBody>
          <a:bodyPr/>
          <a:lstStyle>
            <a:lvl1pPr marL="182875" indent="-182875">
              <a:spcBef>
                <a:spcPts val="1600"/>
              </a:spcBef>
              <a:defRPr sz="2000">
                <a:solidFill>
                  <a:schemeClr val="accent1"/>
                </a:solidFill>
              </a:defRPr>
            </a:lvl1pPr>
            <a:lvl2pPr marL="365751" indent="-182875">
              <a:spcBef>
                <a:spcPts val="0"/>
              </a:spcBef>
              <a:defRPr sz="1500"/>
            </a:lvl2pPr>
            <a:lvl3pPr marL="548626" indent="-182875">
              <a:spcBef>
                <a:spcPts val="0"/>
              </a:spcBef>
              <a:defRPr sz="1500"/>
            </a:lvl3pPr>
            <a:lvl4pPr marL="731502" indent="-182875">
              <a:spcBef>
                <a:spcPts val="0"/>
              </a:spcBef>
              <a:defRPr sz="1500"/>
            </a:lvl4pPr>
            <a:lvl5pPr marL="914377" indent="-182875">
              <a:spcBef>
                <a:spcPts val="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F2E7-1E00-4224-8822-933B62235AD4}" type="datetime1">
              <a:rPr lang="en-US" smtClean="0">
                <a:solidFill>
                  <a:prstClr val="black"/>
                </a:solidFill>
              </a:rPr>
              <a:pPr/>
              <a:t>4/18/2017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2016 Western Digital Corporation	All rights reserved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98337"/>
            <a:ext cx="350520" cy="1706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17D082C-22F7-460A-B107-A5704CF548D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9977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2 Title, Sub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365760"/>
            <a:ext cx="11216640" cy="487680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905000"/>
            <a:ext cx="11216640" cy="4251960"/>
          </a:xfrm>
        </p:spPr>
        <p:txBody>
          <a:bodyPr/>
          <a:lstStyle>
            <a:lvl1pPr marL="182875" indent="-182875">
              <a:spcBef>
                <a:spcPts val="1600"/>
              </a:spcBef>
              <a:defRPr sz="2000">
                <a:solidFill>
                  <a:schemeClr val="accent1"/>
                </a:solidFill>
              </a:defRPr>
            </a:lvl1pPr>
            <a:lvl2pPr marL="365751" indent="-182875">
              <a:spcBef>
                <a:spcPts val="0"/>
              </a:spcBef>
              <a:defRPr sz="1500"/>
            </a:lvl2pPr>
            <a:lvl3pPr marL="548626" indent="-182875">
              <a:spcBef>
                <a:spcPts val="0"/>
              </a:spcBef>
              <a:defRPr sz="1500"/>
            </a:lvl3pPr>
            <a:lvl4pPr marL="731502" indent="-182875">
              <a:spcBef>
                <a:spcPts val="0"/>
              </a:spcBef>
              <a:defRPr sz="1500"/>
            </a:lvl4pPr>
            <a:lvl5pPr marL="914377" indent="-182875">
              <a:spcBef>
                <a:spcPts val="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D8D1-5A61-4A04-B54F-BF85F6951F63}" type="datetime1">
              <a:rPr lang="en-US" smtClean="0">
                <a:solidFill>
                  <a:prstClr val="black"/>
                </a:solidFill>
              </a:rPr>
              <a:pPr/>
              <a:t>4/18/2017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2016 Western Digital Corporation	All rights reserved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87680" y="889000"/>
            <a:ext cx="11216640" cy="48768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98337"/>
            <a:ext cx="350520" cy="1706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17D082C-22F7-460A-B107-A5704CF548D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42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2 Title, Sub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365760"/>
            <a:ext cx="11216640" cy="487680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905000"/>
            <a:ext cx="11216640" cy="4251960"/>
          </a:xfrm>
        </p:spPr>
        <p:txBody>
          <a:bodyPr/>
          <a:lstStyle>
            <a:lvl1pPr marL="182875" indent="-182875">
              <a:spcBef>
                <a:spcPts val="1600"/>
              </a:spcBef>
              <a:defRPr sz="2000">
                <a:solidFill>
                  <a:schemeClr val="accent1"/>
                </a:solidFill>
              </a:defRPr>
            </a:lvl1pPr>
            <a:lvl2pPr marL="365751" indent="-182875">
              <a:spcBef>
                <a:spcPts val="0"/>
              </a:spcBef>
              <a:defRPr sz="1500"/>
            </a:lvl2pPr>
            <a:lvl3pPr marL="548626" indent="-182875">
              <a:spcBef>
                <a:spcPts val="0"/>
              </a:spcBef>
              <a:defRPr sz="1500"/>
            </a:lvl3pPr>
            <a:lvl4pPr marL="731502" indent="-182875">
              <a:spcBef>
                <a:spcPts val="0"/>
              </a:spcBef>
              <a:defRPr sz="1500"/>
            </a:lvl4pPr>
            <a:lvl5pPr marL="914377" indent="-182875">
              <a:spcBef>
                <a:spcPts val="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D8D1-5A61-4A04-B54F-BF85F6951F63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 dirty="0"/>
              <a:t>© 2016 Western Digital Corporation	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87680" y="889000"/>
            <a:ext cx="11216640" cy="48768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2362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2 Title, Subtitle and 2Col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365760"/>
            <a:ext cx="11216640" cy="487680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905000"/>
            <a:ext cx="5486400" cy="4251960"/>
          </a:xfrm>
        </p:spPr>
        <p:txBody>
          <a:bodyPr/>
          <a:lstStyle>
            <a:lvl1pPr marL="182875" indent="-182875">
              <a:spcBef>
                <a:spcPts val="1600"/>
              </a:spcBef>
              <a:defRPr sz="2000">
                <a:solidFill>
                  <a:schemeClr val="accent1"/>
                </a:solidFill>
              </a:defRPr>
            </a:lvl1pPr>
            <a:lvl2pPr marL="365751" indent="-182875">
              <a:spcBef>
                <a:spcPts val="0"/>
              </a:spcBef>
              <a:defRPr sz="1500"/>
            </a:lvl2pPr>
            <a:lvl3pPr marL="548626" indent="-182875">
              <a:spcBef>
                <a:spcPts val="0"/>
              </a:spcBef>
              <a:defRPr sz="1500"/>
            </a:lvl3pPr>
            <a:lvl4pPr marL="731502" indent="-182875">
              <a:spcBef>
                <a:spcPts val="0"/>
              </a:spcBef>
              <a:defRPr sz="1500"/>
            </a:lvl4pPr>
            <a:lvl5pPr marL="914377" indent="-182875">
              <a:spcBef>
                <a:spcPts val="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62E7-A03D-4838-8981-CF7E6645CA86}" type="datetime1">
              <a:rPr lang="en-US" smtClean="0">
                <a:solidFill>
                  <a:prstClr val="black"/>
                </a:solidFill>
              </a:rPr>
              <a:pPr/>
              <a:t>4/18/2017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2016 Western Digital Corporation	All rights reserved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87680" y="889000"/>
            <a:ext cx="11216640" cy="48768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17920" y="1905000"/>
            <a:ext cx="5486400" cy="42672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98337"/>
            <a:ext cx="350520" cy="1706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17D082C-22F7-460A-B107-A5704CF548D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8157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2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A154-AA82-4383-81EE-113D15D71A96}" type="datetime1">
              <a:rPr lang="en-US" smtClean="0">
                <a:solidFill>
                  <a:prstClr val="black"/>
                </a:solidFill>
              </a:rPr>
              <a:pPr/>
              <a:t>4/18/2017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2016 Western Digital Corporation	All rights reserved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98337"/>
            <a:ext cx="350520" cy="1706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17D082C-22F7-460A-B107-A5704CF548D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221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91668709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D608F">
                  <a:shade val="30000"/>
                  <a:satMod val="115000"/>
                </a:srgbClr>
              </a:gs>
              <a:gs pos="50000">
                <a:srgbClr val="2D608F">
                  <a:shade val="67500"/>
                  <a:satMod val="115000"/>
                </a:srgbClr>
              </a:gs>
              <a:gs pos="100000">
                <a:srgbClr val="2D608F">
                  <a:shade val="100000"/>
                  <a:satMod val="115000"/>
                  <a:alpha val="1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A40A0F-5A43-4F06-B63F-EB22EA837D40}" type="datetime1">
              <a:rPr lang="en-US" smtClean="0">
                <a:solidFill>
                  <a:prstClr val="white"/>
                </a:solidFill>
              </a:rPr>
              <a:pPr/>
              <a:t>4/18/2017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© 2016 Western Digital Corporation	All rights reserved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388352" y="6547104"/>
            <a:ext cx="609600" cy="12192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tabLst>
                <a:tab pos="1341086" algn="l"/>
              </a:tabLst>
            </a:pPr>
            <a:r>
              <a:rPr lang="en-US" sz="700" dirty="0">
                <a:solidFill>
                  <a:prstClr val="white"/>
                </a:solidFill>
                <a:ea typeface="Verdana"/>
                <a:cs typeface="Verdana"/>
              </a:rPr>
              <a:t>Confidential</a:t>
            </a:r>
            <a:endParaRPr lang="en-US" sz="7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680" y="1889760"/>
            <a:ext cx="11216640" cy="4267200"/>
          </a:xfrm>
        </p:spPr>
        <p:txBody>
          <a:bodyPr/>
          <a:lstStyle>
            <a:lvl1pPr marL="341313" indent="-341313">
              <a:spcBef>
                <a:spcPts val="1800"/>
              </a:spcBef>
              <a:defRPr sz="2400" b="1">
                <a:solidFill>
                  <a:schemeClr val="bg1"/>
                </a:solidFill>
              </a:defRPr>
            </a:lvl1pPr>
            <a:lvl2pPr marL="341313" indent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2pPr>
            <a:lvl3pPr marL="573088" indent="-231775">
              <a:spcBef>
                <a:spcPts val="0"/>
              </a:spcBef>
              <a:spcAft>
                <a:spcPts val="1800"/>
              </a:spcAft>
              <a:tabLst/>
              <a:defRPr sz="1800">
                <a:solidFill>
                  <a:schemeClr val="bg1"/>
                </a:solidFill>
              </a:defRPr>
            </a:lvl3pPr>
            <a:lvl4pPr marL="803275" indent="-230188">
              <a:spcBef>
                <a:spcPts val="0"/>
              </a:spcBef>
              <a:defRPr sz="1500">
                <a:solidFill>
                  <a:schemeClr val="bg1"/>
                </a:solidFill>
              </a:defRPr>
            </a:lvl4pPr>
            <a:lvl5pPr marL="914377" indent="-182875">
              <a:spcBef>
                <a:spcPts val="0"/>
              </a:spcBef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7680" y="6498336"/>
            <a:ext cx="1645920" cy="195928"/>
            <a:chOff x="487680" y="6498336"/>
            <a:chExt cx="1645920" cy="195928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" y="6498336"/>
              <a:ext cx="670560" cy="19592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938" y="6502240"/>
              <a:ext cx="742662" cy="192024"/>
            </a:xfrm>
            <a:prstGeom prst="rect">
              <a:avLst/>
            </a:prstGeom>
          </p:spPr>
        </p:pic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98337"/>
            <a:ext cx="350520" cy="1706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17D082C-22F7-460A-B107-A5704CF548D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017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2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D608F">
                  <a:shade val="30000"/>
                  <a:satMod val="115000"/>
                </a:srgbClr>
              </a:gs>
              <a:gs pos="50000">
                <a:srgbClr val="2D608F">
                  <a:shade val="67500"/>
                  <a:satMod val="115000"/>
                </a:srgbClr>
              </a:gs>
              <a:gs pos="100000">
                <a:srgbClr val="2D608F">
                  <a:shade val="100000"/>
                  <a:satMod val="115000"/>
                  <a:alpha val="1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12FF450-A93E-4A67-95D2-7AEBCE57E688}" type="datetime1">
              <a:rPr lang="en-US" smtClean="0">
                <a:solidFill>
                  <a:prstClr val="white"/>
                </a:solidFill>
              </a:rPr>
              <a:pPr/>
              <a:t>4/18/2017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© 2016 Western Digital Corporation	All rights reserved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304800"/>
            <a:ext cx="5562600" cy="5867400"/>
          </a:xfrm>
          <a:noFill/>
        </p:spPr>
        <p:txBody>
          <a:bodyPr lIns="0" tIns="0" anchor="t" anchorCtr="0"/>
          <a:lstStyle>
            <a:lvl1pPr marL="0" indent="0">
              <a:spcBef>
                <a:spcPts val="0"/>
              </a:spcBef>
              <a:spcAft>
                <a:spcPts val="800"/>
              </a:spcAft>
              <a:buFont typeface="Verdana" panose="020B0604030504040204" pitchFamily="34" charset="0"/>
              <a:buNone/>
              <a:defRPr sz="4000" i="0">
                <a:solidFill>
                  <a:schemeClr val="bg1"/>
                </a:solidFill>
              </a:defRPr>
            </a:lvl1pPr>
            <a:lvl2pPr marL="285750" indent="-285750">
              <a:buFont typeface="Verdana" panose="020B0604030504040204" pitchFamily="34" charset="0"/>
              <a:buChar char="–"/>
              <a:defRPr sz="1500" i="1">
                <a:solidFill>
                  <a:schemeClr val="bg1"/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z="4000" dirty="0"/>
              <a:t>Level 1 Text</a:t>
            </a:r>
            <a:endParaRPr lang="en-US" dirty="0"/>
          </a:p>
          <a:p>
            <a:pPr lvl="1"/>
            <a:r>
              <a:rPr lang="en-US" dirty="0"/>
              <a:t>Level 2 text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388352" y="6547104"/>
            <a:ext cx="609600" cy="12192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tabLst>
                <a:tab pos="1341086" algn="l"/>
              </a:tabLst>
            </a:pPr>
            <a:r>
              <a:rPr lang="en-US" sz="700" dirty="0">
                <a:solidFill>
                  <a:prstClr val="white"/>
                </a:solidFill>
                <a:ea typeface="Verdana"/>
                <a:cs typeface="Verdana"/>
              </a:rPr>
              <a:t>Confidential</a:t>
            </a:r>
            <a:endParaRPr lang="en-US" sz="700" dirty="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7680" y="6498336"/>
            <a:ext cx="1645920" cy="195928"/>
            <a:chOff x="487680" y="6498336"/>
            <a:chExt cx="1645920" cy="195928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" y="6498336"/>
              <a:ext cx="670560" cy="19592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938" y="6502240"/>
              <a:ext cx="742662" cy="192024"/>
            </a:xfrm>
            <a:prstGeom prst="rect">
              <a:avLst/>
            </a:prstGeom>
          </p:spPr>
        </p:pic>
      </p:grp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98337"/>
            <a:ext cx="350520" cy="1706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17D082C-22F7-460A-B107-A5704CF548D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856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2 Section Hea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8" b="77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 flip="none" rotWithShape="1">
            <a:gsLst>
              <a:gs pos="0">
                <a:srgbClr val="2D608F">
                  <a:shade val="30000"/>
                  <a:satMod val="115000"/>
                </a:srgbClr>
              </a:gs>
              <a:gs pos="50000">
                <a:srgbClr val="2D608F">
                  <a:shade val="67500"/>
                  <a:satMod val="115000"/>
                </a:srgbClr>
              </a:gs>
              <a:gs pos="100000">
                <a:srgbClr val="2D608F">
                  <a:shade val="100000"/>
                  <a:satMod val="115000"/>
                  <a:alpha val="1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1951A0-4D7A-4107-B3D6-0ECDE0AF5F12}" type="datetime1">
              <a:rPr lang="en-US" smtClean="0">
                <a:solidFill>
                  <a:prstClr val="white"/>
                </a:solidFill>
              </a:rPr>
              <a:pPr/>
              <a:t>4/18/2017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© 2016 Western Digital Corporation	All rights reserved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304800"/>
            <a:ext cx="4953000" cy="5867400"/>
          </a:xfrm>
          <a:noFill/>
        </p:spPr>
        <p:txBody>
          <a:bodyPr lIns="0" tIns="0" anchor="t" anchorCtr="0"/>
          <a:lstStyle>
            <a:lvl1pPr marL="0" indent="0">
              <a:spcBef>
                <a:spcPts val="0"/>
              </a:spcBef>
              <a:spcAft>
                <a:spcPts val="800"/>
              </a:spcAft>
              <a:buFont typeface="Verdana" panose="020B0604030504040204" pitchFamily="34" charset="0"/>
              <a:buNone/>
              <a:defRPr sz="4000" i="0">
                <a:solidFill>
                  <a:schemeClr val="bg1"/>
                </a:solidFill>
              </a:defRPr>
            </a:lvl1pPr>
            <a:lvl2pPr marL="285750" indent="-285750">
              <a:buFont typeface="Verdana" panose="020B0604030504040204" pitchFamily="34" charset="0"/>
              <a:buChar char="–"/>
              <a:defRPr sz="1500" i="1">
                <a:solidFill>
                  <a:schemeClr val="bg1"/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z="4000" dirty="0"/>
              <a:t>Level 1 Text</a:t>
            </a:r>
            <a:endParaRPr lang="en-US" dirty="0"/>
          </a:p>
          <a:p>
            <a:pPr lvl="1"/>
            <a:r>
              <a:rPr lang="en-US" dirty="0"/>
              <a:t>Level 2 text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388352" y="6547104"/>
            <a:ext cx="609600" cy="12192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tabLst>
                <a:tab pos="1341086" algn="l"/>
              </a:tabLst>
            </a:pPr>
            <a:r>
              <a:rPr lang="en-US" sz="700" dirty="0">
                <a:solidFill>
                  <a:prstClr val="white"/>
                </a:solidFill>
                <a:ea typeface="Verdana"/>
                <a:cs typeface="Verdana"/>
              </a:rPr>
              <a:t>Confidential</a:t>
            </a:r>
            <a:endParaRPr lang="en-US" sz="700"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7680" y="6498336"/>
            <a:ext cx="1645920" cy="195928"/>
            <a:chOff x="487680" y="6498336"/>
            <a:chExt cx="1645920" cy="195928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" y="6498336"/>
              <a:ext cx="670560" cy="19592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938" y="6502240"/>
              <a:ext cx="742662" cy="192024"/>
            </a:xfrm>
            <a:prstGeom prst="rect">
              <a:avLst/>
            </a:prstGeom>
          </p:spPr>
        </p:pic>
      </p:grp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98337"/>
            <a:ext cx="350520" cy="1706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17D082C-22F7-460A-B107-A5704CF548D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660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2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BEEF-4A2B-4B35-87CC-5C704852EC1F}" type="datetime1">
              <a:rPr lang="en-US" smtClean="0">
                <a:solidFill>
                  <a:prstClr val="black"/>
                </a:solidFill>
              </a:rPr>
              <a:pPr/>
              <a:t>4/18/2017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2016 Western Digital Corporation	All rights reserved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98337"/>
            <a:ext cx="350520" cy="1706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17D082C-22F7-460A-B107-A5704CF548D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953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88952" cy="6856286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0886" y="0"/>
            <a:ext cx="6847114" cy="6858000"/>
          </a:xfrm>
          <a:prstGeom prst="rect">
            <a:avLst/>
          </a:prstGeom>
          <a:gradFill flip="none" rotWithShape="1">
            <a:gsLst>
              <a:gs pos="0">
                <a:srgbClr val="2D608F">
                  <a:shade val="30000"/>
                  <a:satMod val="115000"/>
                </a:srgbClr>
              </a:gs>
              <a:gs pos="49000">
                <a:srgbClr val="2D608F">
                  <a:shade val="67500"/>
                  <a:satMod val="115000"/>
                </a:srgbClr>
              </a:gs>
              <a:gs pos="100000">
                <a:srgbClr val="2D608F">
                  <a:shade val="100000"/>
                  <a:satMod val="115000"/>
                  <a:alpha val="1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Placeholder 4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16"/>
          <a:stretch>
            <a:fillRect/>
          </a:stretch>
        </p:blipFill>
        <p:spPr>
          <a:xfrm>
            <a:off x="487680" y="2170177"/>
            <a:ext cx="1706880" cy="4987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2819400"/>
            <a:ext cx="6339840" cy="1219200"/>
          </a:xfrm>
        </p:spPr>
        <p:txBody>
          <a:bodyPr anchor="t" anchorCtr="0"/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2D4935-8A21-4749-BDA1-4572E80DE5A5}" type="datetime1">
              <a:rPr lang="en-US" smtClean="0">
                <a:solidFill>
                  <a:prstClr val="white"/>
                </a:solidFill>
              </a:rPr>
              <a:pPr/>
              <a:t>4/18/2017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680" y="6547104"/>
            <a:ext cx="3368040" cy="12192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© 2016 Western Digital Corporation	All rights reserved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87680" y="4140200"/>
            <a:ext cx="6339840" cy="11176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i="1">
                <a:solidFill>
                  <a:schemeClr val="bg1"/>
                </a:solidFill>
              </a:defRPr>
            </a:lvl1pPr>
            <a:lvl2pPr marL="0" indent="0">
              <a:buNone/>
              <a:defRPr sz="1500" b="1">
                <a:solidFill>
                  <a:schemeClr val="bg1"/>
                </a:solidFill>
              </a:defRPr>
            </a:lvl2pPr>
            <a:lvl3pPr marL="365751" indent="0">
              <a:buNone/>
              <a:defRPr>
                <a:solidFill>
                  <a:schemeClr val="bg1"/>
                </a:solidFill>
              </a:defRPr>
            </a:lvl3pPr>
            <a:lvl4pPr marL="548626" indent="0">
              <a:buNone/>
              <a:defRPr>
                <a:solidFill>
                  <a:schemeClr val="bg1"/>
                </a:solidFill>
              </a:defRPr>
            </a:lvl4pPr>
            <a:lvl5pPr marL="73150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388352" y="6547104"/>
            <a:ext cx="609600" cy="12192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tabLst>
                <a:tab pos="1341086" algn="l"/>
              </a:tabLst>
            </a:pPr>
            <a:r>
              <a:rPr lang="en-US" sz="700" dirty="0">
                <a:solidFill>
                  <a:prstClr val="white"/>
                </a:solidFill>
                <a:ea typeface="Verdana"/>
                <a:cs typeface="Verdana"/>
              </a:rPr>
              <a:t>Confidential</a:t>
            </a:r>
            <a:endParaRPr lang="en-US" sz="700" dirty="0">
              <a:solidFill>
                <a:prstClr val="white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98337"/>
            <a:ext cx="350520" cy="1706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17D082C-22F7-460A-B107-A5704CF548D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8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2 Title, Subtitle and 2Col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365760"/>
            <a:ext cx="11216640" cy="487680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905000"/>
            <a:ext cx="5486400" cy="4251960"/>
          </a:xfrm>
        </p:spPr>
        <p:txBody>
          <a:bodyPr/>
          <a:lstStyle>
            <a:lvl1pPr marL="182875" indent="-182875">
              <a:spcBef>
                <a:spcPts val="1600"/>
              </a:spcBef>
              <a:defRPr sz="2000">
                <a:solidFill>
                  <a:schemeClr val="accent1"/>
                </a:solidFill>
              </a:defRPr>
            </a:lvl1pPr>
            <a:lvl2pPr marL="365751" indent="-182875">
              <a:spcBef>
                <a:spcPts val="0"/>
              </a:spcBef>
              <a:defRPr sz="1500"/>
            </a:lvl2pPr>
            <a:lvl3pPr marL="548626" indent="-182875">
              <a:spcBef>
                <a:spcPts val="0"/>
              </a:spcBef>
              <a:defRPr sz="1500"/>
            </a:lvl3pPr>
            <a:lvl4pPr marL="731502" indent="-182875">
              <a:spcBef>
                <a:spcPts val="0"/>
              </a:spcBef>
              <a:defRPr sz="1500"/>
            </a:lvl4pPr>
            <a:lvl5pPr marL="914377" indent="-182875">
              <a:spcBef>
                <a:spcPts val="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62E7-A03D-4838-8981-CF7E6645CA86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 dirty="0"/>
              <a:t>© 2016 Western Digital Corporation	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87680" y="889000"/>
            <a:ext cx="11216640" cy="48768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17920" y="1905000"/>
            <a:ext cx="5486400" cy="42672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490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2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A154-AA82-4383-81EE-113D15D71A96}" type="datetime1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 dirty="0"/>
              <a:t>© 2016 Western Digital Corporation	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072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91668709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D608F">
                  <a:shade val="30000"/>
                  <a:satMod val="115000"/>
                </a:srgbClr>
              </a:gs>
              <a:gs pos="50000">
                <a:srgbClr val="2D608F">
                  <a:shade val="67500"/>
                  <a:satMod val="115000"/>
                </a:srgbClr>
              </a:gs>
              <a:gs pos="100000">
                <a:srgbClr val="2D608F">
                  <a:shade val="100000"/>
                  <a:satMod val="115000"/>
                  <a:alpha val="1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A40A0F-5A43-4F06-B63F-EB22EA837D40}" type="datetime1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2016 Western Digital Corporation	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7388352" y="6547104"/>
            <a:ext cx="609600" cy="12192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tabLst>
                <a:tab pos="1341086" algn="l"/>
              </a:tabLst>
            </a:pPr>
            <a:r>
              <a:rPr lang="en-US" sz="700" dirty="0">
                <a:solidFill>
                  <a:schemeClr val="bg1"/>
                </a:solidFill>
                <a:latin typeface="+mn-lt"/>
                <a:ea typeface="Verdana"/>
                <a:cs typeface="Verdana"/>
              </a:rPr>
              <a:t>Confidential</a:t>
            </a:r>
            <a:endParaRPr lang="en-US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680" y="1889760"/>
            <a:ext cx="11216640" cy="4267200"/>
          </a:xfrm>
        </p:spPr>
        <p:txBody>
          <a:bodyPr/>
          <a:lstStyle>
            <a:lvl1pPr marL="341313" indent="-341313">
              <a:spcBef>
                <a:spcPts val="1800"/>
              </a:spcBef>
              <a:defRPr sz="2400" b="1">
                <a:solidFill>
                  <a:schemeClr val="bg1"/>
                </a:solidFill>
              </a:defRPr>
            </a:lvl1pPr>
            <a:lvl2pPr marL="341313" indent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2pPr>
            <a:lvl3pPr marL="573088" indent="-231775">
              <a:spcBef>
                <a:spcPts val="0"/>
              </a:spcBef>
              <a:spcAft>
                <a:spcPts val="1800"/>
              </a:spcAft>
              <a:tabLst/>
              <a:defRPr sz="1800">
                <a:solidFill>
                  <a:schemeClr val="bg1"/>
                </a:solidFill>
              </a:defRPr>
            </a:lvl3pPr>
            <a:lvl4pPr marL="803275" indent="-230188">
              <a:spcBef>
                <a:spcPts val="0"/>
              </a:spcBef>
              <a:defRPr sz="1500">
                <a:solidFill>
                  <a:schemeClr val="bg1"/>
                </a:solidFill>
              </a:defRPr>
            </a:lvl4pPr>
            <a:lvl5pPr marL="914377" indent="-182875">
              <a:spcBef>
                <a:spcPts val="0"/>
              </a:spcBef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7680" y="6498336"/>
            <a:ext cx="1645920" cy="195928"/>
            <a:chOff x="487680" y="6498336"/>
            <a:chExt cx="1645920" cy="195928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" y="6498336"/>
              <a:ext cx="670560" cy="19592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938" y="6502240"/>
              <a:ext cx="742662" cy="19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151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2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D608F">
                  <a:shade val="30000"/>
                  <a:satMod val="115000"/>
                </a:srgbClr>
              </a:gs>
              <a:gs pos="50000">
                <a:srgbClr val="2D608F">
                  <a:shade val="67500"/>
                  <a:satMod val="115000"/>
                </a:srgbClr>
              </a:gs>
              <a:gs pos="100000">
                <a:srgbClr val="2D608F">
                  <a:shade val="100000"/>
                  <a:satMod val="115000"/>
                  <a:alpha val="1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12FF450-A93E-4A67-95D2-7AEBCE57E688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2016 Western Digital Corporation	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304800"/>
            <a:ext cx="5562600" cy="5867400"/>
          </a:xfrm>
          <a:noFill/>
        </p:spPr>
        <p:txBody>
          <a:bodyPr lIns="0" tIns="0" anchor="t" anchorCtr="0"/>
          <a:lstStyle>
            <a:lvl1pPr marL="0" indent="0">
              <a:spcBef>
                <a:spcPts val="0"/>
              </a:spcBef>
              <a:spcAft>
                <a:spcPts val="800"/>
              </a:spcAft>
              <a:buFont typeface="Verdana" panose="020B0604030504040204" pitchFamily="34" charset="0"/>
              <a:buNone/>
              <a:defRPr sz="4000" i="0">
                <a:solidFill>
                  <a:schemeClr val="bg1"/>
                </a:solidFill>
              </a:defRPr>
            </a:lvl1pPr>
            <a:lvl2pPr marL="285750" indent="-285750">
              <a:buFont typeface="Verdana" panose="020B0604030504040204" pitchFamily="34" charset="0"/>
              <a:buChar char="–"/>
              <a:defRPr sz="1500" i="1">
                <a:solidFill>
                  <a:schemeClr val="bg1"/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z="4000" dirty="0"/>
              <a:t>Level 1 Text</a:t>
            </a:r>
            <a:endParaRPr lang="en-US" dirty="0"/>
          </a:p>
          <a:p>
            <a:pPr lvl="1"/>
            <a:r>
              <a:rPr lang="en-US" dirty="0"/>
              <a:t>Level 2 text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388352" y="6547104"/>
            <a:ext cx="609600" cy="12192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tabLst>
                <a:tab pos="1341086" algn="l"/>
              </a:tabLst>
            </a:pPr>
            <a:r>
              <a:rPr lang="en-US" sz="700" dirty="0">
                <a:solidFill>
                  <a:schemeClr val="bg1"/>
                </a:solidFill>
                <a:latin typeface="+mn-lt"/>
                <a:ea typeface="Verdana"/>
                <a:cs typeface="Verdana"/>
              </a:rPr>
              <a:t>Confidential</a:t>
            </a:r>
            <a:endParaRPr lang="en-US" sz="7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7680" y="6498336"/>
            <a:ext cx="1645920" cy="195928"/>
            <a:chOff x="487680" y="6498336"/>
            <a:chExt cx="1645920" cy="195928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" y="6498336"/>
              <a:ext cx="670560" cy="19592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938" y="6502240"/>
              <a:ext cx="742662" cy="19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31607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2 Section Hea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8" b="77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 flip="none" rotWithShape="1">
            <a:gsLst>
              <a:gs pos="0">
                <a:srgbClr val="2D608F">
                  <a:shade val="30000"/>
                  <a:satMod val="115000"/>
                </a:srgbClr>
              </a:gs>
              <a:gs pos="50000">
                <a:srgbClr val="2D608F">
                  <a:shade val="67500"/>
                  <a:satMod val="115000"/>
                </a:srgbClr>
              </a:gs>
              <a:gs pos="100000">
                <a:srgbClr val="2D608F">
                  <a:shade val="100000"/>
                  <a:satMod val="115000"/>
                  <a:alpha val="1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1951A0-4D7A-4107-B3D6-0ECDE0AF5F12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2016 Western Digital Corporation	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304800"/>
            <a:ext cx="4953000" cy="5867400"/>
          </a:xfrm>
          <a:noFill/>
        </p:spPr>
        <p:txBody>
          <a:bodyPr lIns="0" tIns="0" anchor="t" anchorCtr="0"/>
          <a:lstStyle>
            <a:lvl1pPr marL="0" indent="0">
              <a:spcBef>
                <a:spcPts val="0"/>
              </a:spcBef>
              <a:spcAft>
                <a:spcPts val="800"/>
              </a:spcAft>
              <a:buFont typeface="Verdana" panose="020B0604030504040204" pitchFamily="34" charset="0"/>
              <a:buNone/>
              <a:defRPr sz="4000" i="0">
                <a:solidFill>
                  <a:schemeClr val="bg1"/>
                </a:solidFill>
              </a:defRPr>
            </a:lvl1pPr>
            <a:lvl2pPr marL="285750" indent="-285750">
              <a:buFont typeface="Verdana" panose="020B0604030504040204" pitchFamily="34" charset="0"/>
              <a:buChar char="–"/>
              <a:defRPr sz="1500" i="1">
                <a:solidFill>
                  <a:schemeClr val="bg1"/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z="4000" dirty="0"/>
              <a:t>Level 1 Text</a:t>
            </a:r>
            <a:endParaRPr lang="en-US" dirty="0"/>
          </a:p>
          <a:p>
            <a:pPr lvl="1"/>
            <a:r>
              <a:rPr lang="en-US" dirty="0"/>
              <a:t>Level 2 text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388352" y="6547104"/>
            <a:ext cx="609600" cy="12192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tabLst>
                <a:tab pos="1341086" algn="l"/>
              </a:tabLst>
            </a:pPr>
            <a:r>
              <a:rPr lang="en-US" sz="700" dirty="0">
                <a:solidFill>
                  <a:schemeClr val="bg1"/>
                </a:solidFill>
                <a:latin typeface="+mn-lt"/>
                <a:ea typeface="Verdana"/>
                <a:cs typeface="Verdana"/>
              </a:rPr>
              <a:t>Confidential</a:t>
            </a:r>
            <a:endParaRPr lang="en-US" sz="7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7680" y="6498336"/>
            <a:ext cx="1645920" cy="195928"/>
            <a:chOff x="487680" y="6498336"/>
            <a:chExt cx="1645920" cy="195928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" y="6498336"/>
              <a:ext cx="670560" cy="19592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938" y="6502240"/>
              <a:ext cx="742662" cy="19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8508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2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BEEF-4A2B-4B35-87CC-5C704852EC1F}" type="datetime1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 dirty="0"/>
              <a:t>© 2016 Western Digital Corporation	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3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emf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9.emf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4.emf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9.emf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" y="365760"/>
            <a:ext cx="11216640" cy="1143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1889760"/>
            <a:ext cx="11216640" cy="426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47104"/>
            <a:ext cx="609600" cy="12192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18FF64B2-CA3C-43E8-B739-AE7BDC8BDC45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7560" y="6547104"/>
            <a:ext cx="3368040" cy="12192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2016 Western Digital Corporation	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480" y="6547104"/>
            <a:ext cx="243840" cy="12192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388352" y="6547104"/>
            <a:ext cx="609600" cy="12192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tabLst>
                <a:tab pos="1341086" algn="l"/>
              </a:tabLst>
            </a:pPr>
            <a:r>
              <a:rPr lang="en-US" sz="700" dirty="0">
                <a:latin typeface="+mn-lt"/>
                <a:ea typeface="Verdana"/>
                <a:cs typeface="Verdana"/>
              </a:rPr>
              <a:t>Confidential</a:t>
            </a:r>
            <a:endParaRPr lang="en-US" sz="700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6498337"/>
            <a:ext cx="670560" cy="19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9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/>
  <p:txStyles>
    <p:titleStyle>
      <a:lvl1pPr algn="l" defTabSz="1219170" rtl="0" eaLnBrk="1" latinLnBrk="0" hangingPunct="1">
        <a:spcBef>
          <a:spcPct val="0"/>
        </a:spcBef>
        <a:buNone/>
        <a:defRPr sz="306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1219170" rtl="0" eaLnBrk="1" latinLnBrk="0" hangingPunct="1">
        <a:spcBef>
          <a:spcPts val="1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5751" indent="-182875" algn="l" defTabSz="1219170" rtl="0" eaLnBrk="1" latinLnBrk="0" hangingPunct="1">
        <a:spcBef>
          <a:spcPts val="0"/>
        </a:spcBef>
        <a:buFont typeface="Arial" panose="020B0604020202020204" pitchFamily="34" charset="0"/>
        <a:buChar char="–"/>
        <a:defRPr sz="1467" kern="1200">
          <a:solidFill>
            <a:schemeClr val="tx1"/>
          </a:solidFill>
          <a:latin typeface="+mn-lt"/>
          <a:ea typeface="+mn-ea"/>
          <a:cs typeface="+mn-cs"/>
        </a:defRPr>
      </a:lvl2pPr>
      <a:lvl3pPr marL="548626" indent="-182875" algn="l" defTabSz="1219170" rtl="0" eaLnBrk="1" latinLnBrk="0" hangingPunct="1">
        <a:spcBef>
          <a:spcPts val="0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731502" indent="-182875" algn="l" defTabSz="1219170" rtl="0" eaLnBrk="1" latinLnBrk="0" hangingPunct="1">
        <a:spcBef>
          <a:spcPts val="0"/>
        </a:spcBef>
        <a:buFont typeface="Arial" panose="020B0604020202020204" pitchFamily="34" charset="0"/>
        <a:buChar char="–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indent="-182875" algn="l" defTabSz="1219170" rtl="0" eaLnBrk="1" latinLnBrk="0" hangingPunct="1">
        <a:spcBef>
          <a:spcPts val="0"/>
        </a:spcBef>
        <a:buFont typeface="Arial" panose="020B0604020202020204" pitchFamily="34" charset="0"/>
        <a:buChar char="»"/>
        <a:defRPr sz="14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" y="365760"/>
            <a:ext cx="11216640" cy="1143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1889760"/>
            <a:ext cx="11216640" cy="426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47104"/>
            <a:ext cx="609600" cy="12192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F7E4C2F9-45B0-4A1B-B1C8-AA100D7719A8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7560" y="6547104"/>
            <a:ext cx="3368040" cy="12192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2016 Western Digital Corporation	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480" y="6547104"/>
            <a:ext cx="243840" cy="12192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388352" y="6547104"/>
            <a:ext cx="609600" cy="12192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tabLst>
                <a:tab pos="1341086" algn="l"/>
              </a:tabLst>
            </a:pPr>
            <a:r>
              <a:rPr lang="en-US" sz="700" dirty="0">
                <a:latin typeface="+mn-lt"/>
                <a:ea typeface="Verdana"/>
                <a:cs typeface="Verdana"/>
              </a:rPr>
              <a:t>Confidential</a:t>
            </a:r>
            <a:endParaRPr lang="en-US" sz="700" dirty="0">
              <a:latin typeface="+mn-lt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87680" y="6498337"/>
            <a:ext cx="1645920" cy="195929"/>
            <a:chOff x="487680" y="6498337"/>
            <a:chExt cx="1645920" cy="195929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" y="6498337"/>
              <a:ext cx="670560" cy="19592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938" y="6498337"/>
              <a:ext cx="742662" cy="19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838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8" r:id="rId5"/>
    <p:sldLayoutId id="2147483691" r:id="rId6"/>
    <p:sldLayoutId id="2147483692" r:id="rId7"/>
    <p:sldLayoutId id="2147483693" r:id="rId8"/>
  </p:sldLayoutIdLst>
  <p:hf hdr="0"/>
  <p:txStyles>
    <p:titleStyle>
      <a:lvl1pPr algn="l" defTabSz="121917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1219170" rtl="0" eaLnBrk="1" latinLnBrk="0" hangingPunct="1">
        <a:spcBef>
          <a:spcPts val="1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5751" indent="-182875" algn="l" defTabSz="1219170" rtl="0" eaLnBrk="1" latinLnBrk="0" hangingPunct="1">
        <a:spcBef>
          <a:spcPts val="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6" indent="-182875" algn="l" defTabSz="1219170" rtl="0" eaLnBrk="1" latinLnBrk="0" hangingPunct="1"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02" indent="-182875" algn="l" defTabSz="1219170" rtl="0" eaLnBrk="1" latinLnBrk="0" hangingPunct="1">
        <a:spcBef>
          <a:spcPts val="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indent="-182875" algn="l" defTabSz="1219170" rtl="0" eaLnBrk="1" latinLnBrk="0" hangingPunct="1">
        <a:spcBef>
          <a:spcPts val="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" y="365760"/>
            <a:ext cx="11216640" cy="1143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1889760"/>
            <a:ext cx="11216640" cy="426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47104"/>
            <a:ext cx="609600" cy="12192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542D5E02-E44B-4B98-9EF5-F6C4B2BC1EF6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7560" y="6547104"/>
            <a:ext cx="3368040" cy="12192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2016 Western Digital Corporation	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480" y="6547104"/>
            <a:ext cx="243840" cy="12192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388352" y="6547104"/>
            <a:ext cx="609600" cy="12192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tabLst>
                <a:tab pos="1341086" algn="l"/>
              </a:tabLst>
            </a:pPr>
            <a:r>
              <a:rPr lang="en-US" sz="700" dirty="0">
                <a:latin typeface="+mn-lt"/>
                <a:ea typeface="Verdana"/>
                <a:cs typeface="Verdana"/>
              </a:rPr>
              <a:t>Confidential</a:t>
            </a:r>
            <a:endParaRPr lang="en-US" sz="700" dirty="0">
              <a:latin typeface="+mn-lt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487680" y="6498337"/>
            <a:ext cx="1191678" cy="195929"/>
            <a:chOff x="487680" y="6498337"/>
            <a:chExt cx="1191678" cy="195929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" y="6498337"/>
              <a:ext cx="670560" cy="19592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8641" y="6502242"/>
              <a:ext cx="310717" cy="19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858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99" r:id="rId5"/>
    <p:sldLayoutId id="2147483681" r:id="rId6"/>
    <p:sldLayoutId id="2147483682" r:id="rId7"/>
    <p:sldLayoutId id="2147483683" r:id="rId8"/>
  </p:sldLayoutIdLst>
  <p:hf hdr="0"/>
  <p:txStyles>
    <p:titleStyle>
      <a:lvl1pPr algn="l" defTabSz="121917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1219170" rtl="0" eaLnBrk="1" latinLnBrk="0" hangingPunct="1">
        <a:spcBef>
          <a:spcPts val="1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5751" indent="-182875" algn="l" defTabSz="1219170" rtl="0" eaLnBrk="1" latinLnBrk="0" hangingPunct="1">
        <a:spcBef>
          <a:spcPts val="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6" indent="-182875" algn="l" defTabSz="1219170" rtl="0" eaLnBrk="1" latinLnBrk="0" hangingPunct="1"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02" indent="-182875" algn="l" defTabSz="1219170" rtl="0" eaLnBrk="1" latinLnBrk="0" hangingPunct="1">
        <a:spcBef>
          <a:spcPts val="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indent="-182875" algn="l" defTabSz="1219170" rtl="0" eaLnBrk="1" latinLnBrk="0" hangingPunct="1">
        <a:spcBef>
          <a:spcPts val="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" y="365760"/>
            <a:ext cx="11216640" cy="1143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1889760"/>
            <a:ext cx="11216640" cy="426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47104"/>
            <a:ext cx="609600" cy="12192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5DC25929-6547-4727-B4D5-D7A43D432E91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7560" y="6547104"/>
            <a:ext cx="3368040" cy="12192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2016 Western Digital Corporation	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480" y="6547104"/>
            <a:ext cx="243840" cy="12192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388352" y="6547104"/>
            <a:ext cx="609600" cy="12192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tabLst>
                <a:tab pos="1341086" algn="l"/>
              </a:tabLst>
            </a:pPr>
            <a:r>
              <a:rPr lang="en-US" sz="700" dirty="0">
                <a:latin typeface="+mn-lt"/>
                <a:ea typeface="Verdana"/>
                <a:cs typeface="Verdana"/>
              </a:rPr>
              <a:t>Confidential</a:t>
            </a:r>
            <a:endParaRPr lang="en-US" sz="700" dirty="0">
              <a:latin typeface="+mn-lt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7680" y="6502242"/>
            <a:ext cx="1298481" cy="192024"/>
            <a:chOff x="487680" y="6502242"/>
            <a:chExt cx="1298481" cy="192024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" y="6502242"/>
              <a:ext cx="310717" cy="19202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499" y="6502242"/>
              <a:ext cx="742662" cy="19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0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700" r:id="rId5"/>
    <p:sldLayoutId id="2147483671" r:id="rId6"/>
    <p:sldLayoutId id="2147483672" r:id="rId7"/>
    <p:sldLayoutId id="2147483673" r:id="rId8"/>
  </p:sldLayoutIdLst>
  <p:hf hdr="0"/>
  <p:txStyles>
    <p:titleStyle>
      <a:lvl1pPr algn="l" defTabSz="121917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1219170" rtl="0" eaLnBrk="1" latinLnBrk="0" hangingPunct="1">
        <a:spcBef>
          <a:spcPts val="1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5751" indent="-182875" algn="l" defTabSz="1219170" rtl="0" eaLnBrk="1" latinLnBrk="0" hangingPunct="1">
        <a:spcBef>
          <a:spcPts val="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6" indent="-182875" algn="l" defTabSz="1219170" rtl="0" eaLnBrk="1" latinLnBrk="0" hangingPunct="1"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02" indent="-182875" algn="l" defTabSz="1219170" rtl="0" eaLnBrk="1" latinLnBrk="0" hangingPunct="1">
        <a:spcBef>
          <a:spcPts val="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indent="-182875" algn="l" defTabSz="1219170" rtl="0" eaLnBrk="1" latinLnBrk="0" hangingPunct="1">
        <a:spcBef>
          <a:spcPts val="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" y="365760"/>
            <a:ext cx="11216640" cy="1143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1889760"/>
            <a:ext cx="11216640" cy="426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47104"/>
            <a:ext cx="609600" cy="12192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18FF64B2-CA3C-43E8-B739-AE7BDC8BDC45}" type="datetime1">
              <a:rPr lang="en-US" smtClean="0">
                <a:solidFill>
                  <a:prstClr val="black"/>
                </a:solidFill>
              </a:rPr>
              <a:pPr/>
              <a:t>4/18/2017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7560" y="6547104"/>
            <a:ext cx="3368040" cy="12192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© 2016 Western Digital Corporation	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98337"/>
            <a:ext cx="350520" cy="1706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17D082C-22F7-460A-B107-A5704CF548D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388352" y="6547104"/>
            <a:ext cx="609600" cy="12192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tabLst>
                <a:tab pos="1341086" algn="l"/>
              </a:tabLst>
            </a:pPr>
            <a:r>
              <a:rPr lang="en-US" sz="700" dirty="0">
                <a:solidFill>
                  <a:prstClr val="black"/>
                </a:solidFill>
                <a:ea typeface="Verdana"/>
                <a:cs typeface="Verdana"/>
              </a:rPr>
              <a:t>Confidential</a:t>
            </a:r>
            <a:endParaRPr lang="en-US" sz="700" dirty="0">
              <a:solidFill>
                <a:prstClr val="black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6498337"/>
            <a:ext cx="670560" cy="19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0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hf hdr="0"/>
  <p:txStyles>
    <p:titleStyle>
      <a:lvl1pPr algn="l" defTabSz="1219170" rtl="0" eaLnBrk="1" latinLnBrk="0" hangingPunct="1">
        <a:spcBef>
          <a:spcPct val="0"/>
        </a:spcBef>
        <a:buNone/>
        <a:defRPr sz="306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1219170" rtl="0" eaLnBrk="1" latinLnBrk="0" hangingPunct="1">
        <a:spcBef>
          <a:spcPts val="1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5751" indent="-182875" algn="l" defTabSz="1219170" rtl="0" eaLnBrk="1" latinLnBrk="0" hangingPunct="1">
        <a:spcBef>
          <a:spcPts val="0"/>
        </a:spcBef>
        <a:buFont typeface="Arial" panose="020B0604020202020204" pitchFamily="34" charset="0"/>
        <a:buChar char="–"/>
        <a:defRPr sz="1467" kern="1200">
          <a:solidFill>
            <a:schemeClr val="tx1"/>
          </a:solidFill>
          <a:latin typeface="+mn-lt"/>
          <a:ea typeface="+mn-ea"/>
          <a:cs typeface="+mn-cs"/>
        </a:defRPr>
      </a:lvl2pPr>
      <a:lvl3pPr marL="548626" indent="-182875" algn="l" defTabSz="1219170" rtl="0" eaLnBrk="1" latinLnBrk="0" hangingPunct="1">
        <a:spcBef>
          <a:spcPts val="0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731502" indent="-182875" algn="l" defTabSz="1219170" rtl="0" eaLnBrk="1" latinLnBrk="0" hangingPunct="1">
        <a:spcBef>
          <a:spcPts val="0"/>
        </a:spcBef>
        <a:buFont typeface="Arial" panose="020B0604020202020204" pitchFamily="34" charset="0"/>
        <a:buChar char="–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indent="-182875" algn="l" defTabSz="1219170" rtl="0" eaLnBrk="1" latinLnBrk="0" hangingPunct="1">
        <a:spcBef>
          <a:spcPts val="0"/>
        </a:spcBef>
        <a:buFont typeface="Arial" panose="020B0604020202020204" pitchFamily="34" charset="0"/>
        <a:buChar char="»"/>
        <a:defRPr sz="14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" y="365760"/>
            <a:ext cx="11216640" cy="1143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1889760"/>
            <a:ext cx="11216640" cy="426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47104"/>
            <a:ext cx="609600" cy="12192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F7E4C2F9-45B0-4A1B-B1C8-AA100D7719A8}" type="datetime1">
              <a:rPr lang="en-US" smtClean="0">
                <a:solidFill>
                  <a:prstClr val="black"/>
                </a:solidFill>
              </a:rPr>
              <a:pPr/>
              <a:t>4/18/2017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7560" y="6547104"/>
            <a:ext cx="3368040" cy="12192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© 2016 Western Digital Corporation	All rights reserved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388352" y="6547104"/>
            <a:ext cx="609600" cy="12192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tabLst>
                <a:tab pos="1341086" algn="l"/>
              </a:tabLst>
            </a:pPr>
            <a:r>
              <a:rPr lang="en-US" sz="700" dirty="0">
                <a:solidFill>
                  <a:prstClr val="black"/>
                </a:solidFill>
                <a:ea typeface="Verdana"/>
                <a:cs typeface="Verdana"/>
              </a:rPr>
              <a:t>Confidential</a:t>
            </a:r>
            <a:endParaRPr lang="en-US" sz="700" dirty="0">
              <a:solidFill>
                <a:prstClr val="black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87680" y="6498337"/>
            <a:ext cx="1645920" cy="195929"/>
            <a:chOff x="487680" y="6498337"/>
            <a:chExt cx="1645920" cy="195929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" y="6498337"/>
              <a:ext cx="670560" cy="19592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938" y="6498337"/>
              <a:ext cx="742662" cy="192024"/>
            </a:xfrm>
            <a:prstGeom prst="rect">
              <a:avLst/>
            </a:prstGeom>
          </p:spPr>
        </p:pic>
      </p:grp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98337"/>
            <a:ext cx="350520" cy="1706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17D082C-22F7-460A-B107-A5704CF548D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41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</p:sldLayoutIdLst>
  <p:hf hdr="0"/>
  <p:txStyles>
    <p:titleStyle>
      <a:lvl1pPr algn="l" defTabSz="121917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1219170" rtl="0" eaLnBrk="1" latinLnBrk="0" hangingPunct="1">
        <a:spcBef>
          <a:spcPts val="1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5751" indent="-182875" algn="l" defTabSz="1219170" rtl="0" eaLnBrk="1" latinLnBrk="0" hangingPunct="1">
        <a:spcBef>
          <a:spcPts val="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6" indent="-182875" algn="l" defTabSz="1219170" rtl="0" eaLnBrk="1" latinLnBrk="0" hangingPunct="1"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02" indent="-182875" algn="l" defTabSz="1219170" rtl="0" eaLnBrk="1" latinLnBrk="0" hangingPunct="1">
        <a:spcBef>
          <a:spcPts val="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indent="-182875" algn="l" defTabSz="1219170" rtl="0" eaLnBrk="1" latinLnBrk="0" hangingPunct="1">
        <a:spcBef>
          <a:spcPts val="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78"/>
          <p:cNvSpPr>
            <a:spLocks noGrp="1"/>
          </p:cNvSpPr>
          <p:nvPr>
            <p:ph type="title"/>
          </p:nvPr>
        </p:nvSpPr>
        <p:spPr>
          <a:xfrm>
            <a:off x="487680" y="2819400"/>
            <a:ext cx="6339840" cy="2057400"/>
          </a:xfrm>
        </p:spPr>
        <p:txBody>
          <a:bodyPr/>
          <a:lstStyle/>
          <a:p>
            <a:r>
              <a:rPr lang="sv-SE" dirty="0" smtClean="0"/>
              <a:t>Template File Load System </a:t>
            </a:r>
            <a:br>
              <a:rPr lang="sv-SE" dirty="0" smtClean="0"/>
            </a:br>
            <a:r>
              <a:rPr lang="sv-SE" dirty="0" smtClean="0"/>
              <a:t>(MMS Loading DB)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5FF98-96E1-4619-8E69-BAD60CC3D33D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Western Digital Corporation	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0" name="Text Placeholder 79"/>
          <p:cNvSpPr>
            <a:spLocks noGrp="1"/>
          </p:cNvSpPr>
          <p:nvPr>
            <p:ph type="body" sz="quarter" idx="14"/>
          </p:nvPr>
        </p:nvSpPr>
        <p:spPr>
          <a:xfrm>
            <a:off x="487680" y="4868917"/>
            <a:ext cx="6339840" cy="1117600"/>
          </a:xfrm>
        </p:spPr>
        <p:txBody>
          <a:bodyPr/>
          <a:lstStyle/>
          <a:p>
            <a:r>
              <a:rPr lang="en-US" dirty="0" smtClean="0"/>
              <a:t>Oh Aur Song</a:t>
            </a:r>
            <a:endParaRPr lang="en-US" dirty="0"/>
          </a:p>
          <a:p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1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File Load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62E7-A03D-4838-8981-CF7E6645CA86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Western Digital Corporation	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2</a:t>
            </a:fld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7680" y="1220298"/>
            <a:ext cx="112166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To upgrade current MMS / HSA parse file loading system</a:t>
            </a:r>
            <a:endParaRPr lang="en-US" sz="2000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Replace with latest programming framework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Improve flexibility and usability</a:t>
            </a:r>
            <a:endParaRPr lang="en-US" sz="1400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Reduce dependency on fixed Database platform</a:t>
            </a:r>
            <a:endParaRPr lang="en-US" sz="2000" dirty="0"/>
          </a:p>
          <a:p>
            <a:pPr marL="952485" lvl="1" indent="-342900"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Enable open-source technology for opportunity to reduce cost</a:t>
            </a:r>
          </a:p>
          <a:p>
            <a:pPr marL="952485" lvl="1" indent="-342900"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Enable cross-platforms compatibility</a:t>
            </a:r>
            <a:endParaRPr lang="en-US" sz="1400" dirty="0"/>
          </a:p>
          <a:p>
            <a:pPr lvl="1">
              <a:defRPr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Leverage third party tool/technology available</a:t>
            </a:r>
            <a:endParaRPr lang="en-US" sz="2000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Enable scalability with lower cost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Leverage generic ETL, analytic tool to reduce maintenance effort on reporting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Encourage more self-service for user requirement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Cleanup and standardize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Establish proper documentation for better support</a:t>
            </a:r>
            <a:endParaRPr lang="en-US" sz="1400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Standardize all parse file loading for MES</a:t>
            </a:r>
            <a:endParaRPr lang="en-US" sz="1400" dirty="0"/>
          </a:p>
          <a:p>
            <a:pPr lvl="1">
              <a:defRPr/>
            </a:pPr>
            <a:endParaRPr lang="en-US" sz="1400" dirty="0" smtClean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414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File Load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62E7-A03D-4838-8981-CF7E6645CA86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Western Digital Corporation	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3</a:t>
            </a:fld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Deliverable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7680" y="1219200"/>
            <a:ext cx="1121664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Establish proper control on template naming</a:t>
            </a:r>
          </a:p>
          <a:p>
            <a:pPr marL="952485" lvl="1" indent="-34290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Introduce new template naming convention while maintaining existing template</a:t>
            </a:r>
          </a:p>
          <a:p>
            <a:pPr marL="952485" lvl="1" indent="-34290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Establish proper documentation and maintenance </a:t>
            </a:r>
            <a:r>
              <a:rPr lang="en-US" sz="1400" dirty="0" smtClean="0"/>
              <a:t>rules</a:t>
            </a:r>
          </a:p>
          <a:p>
            <a:pPr marL="952485" lvl="1" indent="-342900">
              <a:buFont typeface="Arial" panose="020B0604020202020204" pitchFamily="34" charset="0"/>
              <a:buChar char="•"/>
              <a:defRPr/>
            </a:pPr>
            <a:r>
              <a:rPr lang="en-US" sz="1400" dirty="0" smtClean="0"/>
              <a:t>Cleanup and plan to retire existing template naming convention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Migrate from Loader Application from VB6 to latest .NET </a:t>
            </a:r>
            <a:r>
              <a:rPr lang="en-US" sz="2000" dirty="0" smtClean="0"/>
              <a:t>Framework </a:t>
            </a:r>
            <a:r>
              <a:rPr lang="en-US" sz="2000" dirty="0" smtClean="0">
                <a:solidFill>
                  <a:srgbClr val="00B050"/>
                </a:solidFill>
              </a:rPr>
              <a:t>(1 Developer)</a:t>
            </a:r>
            <a:endParaRPr lang="en-US" sz="2000" dirty="0">
              <a:solidFill>
                <a:srgbClr val="00B050"/>
              </a:solidFill>
            </a:endParaRP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Improve UI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Upgrade coding framework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Enable cross-DB platform compatibility loading</a:t>
            </a:r>
            <a:endParaRPr lang="en-US" sz="1400" dirty="0"/>
          </a:p>
          <a:p>
            <a:pPr lvl="1">
              <a:defRPr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Migrate from current ORACLE database to New Database 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(1 </a:t>
            </a:r>
            <a:r>
              <a:rPr lang="en-US" sz="2000" dirty="0" smtClean="0">
                <a:solidFill>
                  <a:srgbClr val="00B050"/>
                </a:solidFill>
              </a:rPr>
              <a:t>Developer - DBA)</a:t>
            </a:r>
            <a:endParaRPr lang="en-US" sz="2000" dirty="0" smtClean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Establish infrastructure requirement (Loading -&gt; Reporting)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Setup raw data table loading and replication</a:t>
            </a:r>
            <a:endParaRPr lang="en-US" sz="1400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Migrate from Database Stored Procedure to Application </a:t>
            </a:r>
            <a:r>
              <a:rPr lang="en-US" sz="2000" dirty="0" smtClean="0"/>
              <a:t>ETL </a:t>
            </a:r>
            <a:r>
              <a:rPr lang="en-US" sz="2000" dirty="0" smtClean="0">
                <a:solidFill>
                  <a:srgbClr val="00B050"/>
                </a:solidFill>
              </a:rPr>
              <a:t>(2 </a:t>
            </a:r>
            <a:r>
              <a:rPr lang="en-US" sz="2000" dirty="0">
                <a:solidFill>
                  <a:srgbClr val="00B050"/>
                </a:solidFill>
              </a:rPr>
              <a:t>Developer - </a:t>
            </a:r>
            <a:r>
              <a:rPr lang="en-US" sz="2000" dirty="0" smtClean="0">
                <a:solidFill>
                  <a:srgbClr val="00B050"/>
                </a:solidFill>
              </a:rPr>
              <a:t>ETL)</a:t>
            </a:r>
            <a:endParaRPr lang="en-US" sz="2000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Leverage </a:t>
            </a:r>
            <a:r>
              <a:rPr lang="en-US" sz="1400" dirty="0" smtClean="0"/>
              <a:t>generic ETL tool already available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In house developed for data transformation, aggregation, replication if required</a:t>
            </a:r>
            <a:endParaRPr lang="en-US" sz="1400" dirty="0"/>
          </a:p>
          <a:p>
            <a:pPr lvl="1">
              <a:defRPr/>
            </a:pPr>
            <a:endParaRPr lang="en-US" sz="1400" dirty="0" smtClean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Integrate with MVX Web Portal </a:t>
            </a:r>
            <a:r>
              <a:rPr lang="en-US" sz="2000" dirty="0">
                <a:solidFill>
                  <a:srgbClr val="00B050"/>
                </a:solidFill>
              </a:rPr>
              <a:t>(2 Developer </a:t>
            </a:r>
            <a:r>
              <a:rPr lang="en-US" sz="2000" dirty="0" smtClean="0">
                <a:solidFill>
                  <a:srgbClr val="00B050"/>
                </a:solidFill>
              </a:rPr>
              <a:t>– Report Developer, SPOTFIRE)</a:t>
            </a:r>
            <a:endParaRPr lang="en-US" sz="2000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Centralize Reporting for MES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ASP.NET, SSRS, SPOTFIRE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7311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98"/>
          <p:cNvSpPr/>
          <p:nvPr/>
        </p:nvSpPr>
        <p:spPr bwMode="auto">
          <a:xfrm>
            <a:off x="6159812" y="2157135"/>
            <a:ext cx="980610" cy="290662"/>
          </a:xfrm>
          <a:prstGeom prst="roundRect">
            <a:avLst/>
          </a:prstGeom>
          <a:solidFill>
            <a:srgbClr val="5A99DC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defRPr/>
            </a:pPr>
            <a:r>
              <a:rPr lang="en-US" sz="1000" b="1" kern="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ASP.NET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>
            <a:off x="4284891" y="3509298"/>
            <a:ext cx="0" cy="1367373"/>
          </a:xfrm>
          <a:prstGeom prst="straightConnector1">
            <a:avLst/>
          </a:prstGeom>
          <a:solidFill>
            <a:srgbClr val="866965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Content Placeholder 1"/>
          <p:cNvSpPr txBox="1">
            <a:spLocks/>
          </p:cNvSpPr>
          <p:nvPr/>
        </p:nvSpPr>
        <p:spPr bwMode="auto">
          <a:xfrm>
            <a:off x="487676" y="4255875"/>
            <a:ext cx="11094723" cy="5943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fontAlgn="base">
              <a:spcBef>
                <a:spcPct val="60000"/>
              </a:spcBef>
              <a:spcAft>
                <a:spcPct val="20000"/>
              </a:spcAft>
              <a:buClr>
                <a:srgbClr val="00588D"/>
              </a:buClr>
              <a:buSzPct val="10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indent="-161925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855663" indent="-173038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Virtualization</a:t>
            </a:r>
          </a:p>
        </p:txBody>
      </p:sp>
      <p:cxnSp>
        <p:nvCxnSpPr>
          <p:cNvPr id="85" name="Straight Arrow Connector 84"/>
          <p:cNvCxnSpPr/>
          <p:nvPr/>
        </p:nvCxnSpPr>
        <p:spPr bwMode="auto">
          <a:xfrm>
            <a:off x="3564307" y="3509299"/>
            <a:ext cx="0" cy="1367373"/>
          </a:xfrm>
          <a:prstGeom prst="straightConnector1">
            <a:avLst/>
          </a:prstGeom>
          <a:solidFill>
            <a:srgbClr val="866965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487680" y="1274670"/>
            <a:ext cx="11094720" cy="5943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fontAlgn="base">
              <a:spcBef>
                <a:spcPct val="60000"/>
              </a:spcBef>
              <a:spcAft>
                <a:spcPct val="20000"/>
              </a:spcAft>
              <a:buClr>
                <a:srgbClr val="00588D"/>
              </a:buClr>
              <a:buSzPct val="10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indent="-161925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855663" indent="-173038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Clients</a:t>
            </a:r>
          </a:p>
        </p:txBody>
      </p:sp>
      <p:cxnSp>
        <p:nvCxnSpPr>
          <p:cNvPr id="18" name="Straight Arrow Connector 17"/>
          <p:cNvCxnSpPr>
            <a:stCxn id="58" idx="2"/>
            <a:endCxn id="30" idx="0"/>
          </p:cNvCxnSpPr>
          <p:nvPr/>
        </p:nvCxnSpPr>
        <p:spPr bwMode="auto">
          <a:xfrm>
            <a:off x="3903527" y="1662100"/>
            <a:ext cx="0" cy="1532587"/>
          </a:xfrm>
          <a:prstGeom prst="straightConnector1">
            <a:avLst/>
          </a:prstGeom>
          <a:solidFill>
            <a:srgbClr val="866965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File Load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62E7-A03D-4838-8981-CF7E6645CA86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Western Digital Corporation	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4</a:t>
            </a:fld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487676" y="4856057"/>
            <a:ext cx="11094723" cy="5943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fontAlgn="base">
              <a:spcBef>
                <a:spcPct val="60000"/>
              </a:spcBef>
              <a:spcAft>
                <a:spcPct val="20000"/>
              </a:spcAft>
              <a:buClr>
                <a:srgbClr val="00588D"/>
              </a:buClr>
              <a:buSzPct val="10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indent="-161925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855663" indent="-173038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Server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487677" y="1871750"/>
            <a:ext cx="11094723" cy="5943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fontAlgn="base">
              <a:spcBef>
                <a:spcPct val="60000"/>
              </a:spcBef>
              <a:spcAft>
                <a:spcPct val="20000"/>
              </a:spcAft>
              <a:buClr>
                <a:srgbClr val="00588D"/>
              </a:buClr>
              <a:buSzPct val="10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indent="-161925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855663" indent="-173038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kern="0">
                <a:solidFill>
                  <a:srgbClr val="000000"/>
                </a:solidFill>
                <a:latin typeface="Arial"/>
              </a:rPr>
              <a:t>Apps/MES</a:t>
            </a:r>
            <a:endParaRPr lang="en-US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487678" y="2458246"/>
            <a:ext cx="11094722" cy="5943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fontAlgn="base">
              <a:spcBef>
                <a:spcPct val="60000"/>
              </a:spcBef>
              <a:spcAft>
                <a:spcPct val="20000"/>
              </a:spcAft>
              <a:buClr>
                <a:srgbClr val="00588D"/>
              </a:buClr>
              <a:buSzPct val="10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indent="-161925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855663" indent="-173038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Middleware</a:t>
            </a:r>
          </a:p>
        </p:txBody>
      </p:sp>
      <p:sp>
        <p:nvSpPr>
          <p:cNvPr id="12" name="Content Placeholder 1"/>
          <p:cNvSpPr txBox="1">
            <a:spLocks/>
          </p:cNvSpPr>
          <p:nvPr/>
        </p:nvSpPr>
        <p:spPr bwMode="auto">
          <a:xfrm>
            <a:off x="487678" y="3057022"/>
            <a:ext cx="11094722" cy="5943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fontAlgn="base">
              <a:spcBef>
                <a:spcPct val="60000"/>
              </a:spcBef>
              <a:spcAft>
                <a:spcPct val="20000"/>
              </a:spcAft>
              <a:buClr>
                <a:srgbClr val="00588D"/>
              </a:buClr>
              <a:buSzPct val="10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indent="-161925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855663" indent="-173038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Database</a:t>
            </a:r>
          </a:p>
        </p:txBody>
      </p:sp>
      <p:sp>
        <p:nvSpPr>
          <p:cNvPr id="13" name="Content Placeholder 1"/>
          <p:cNvSpPr txBox="1">
            <a:spLocks/>
          </p:cNvSpPr>
          <p:nvPr/>
        </p:nvSpPr>
        <p:spPr bwMode="auto">
          <a:xfrm>
            <a:off x="487676" y="3651210"/>
            <a:ext cx="11094723" cy="5943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fontAlgn="base">
              <a:spcBef>
                <a:spcPct val="60000"/>
              </a:spcBef>
              <a:spcAft>
                <a:spcPct val="20000"/>
              </a:spcAft>
              <a:buClr>
                <a:srgbClr val="00588D"/>
              </a:buClr>
              <a:buSzPct val="10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indent="-161925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855663" indent="-173038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O/S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 bwMode="auto">
          <a:xfrm>
            <a:off x="487675" y="5454129"/>
            <a:ext cx="11094723" cy="6023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fontAlgn="base">
              <a:spcBef>
                <a:spcPct val="60000"/>
              </a:spcBef>
              <a:spcAft>
                <a:spcPct val="20000"/>
              </a:spcAft>
              <a:buClr>
                <a:srgbClr val="00588D"/>
              </a:buClr>
              <a:buSzPct val="10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indent="-161925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855663" indent="-173038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146175" indent="-176213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422400" indent="-161925" algn="l" rtl="0" fontAlgn="base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5pPr>
            <a:lvl6pPr marL="18796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3368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940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51200" indent="-161925" algn="l" rtl="0" fontAlgn="base">
              <a:spcBef>
                <a:spcPct val="0"/>
              </a:spcBef>
              <a:spcAft>
                <a:spcPct val="20000"/>
              </a:spcAft>
              <a:buClr>
                <a:srgbClr val="A50021"/>
              </a:buClr>
              <a:buChar char="•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Storage</a:t>
            </a:r>
          </a:p>
        </p:txBody>
      </p:sp>
      <p:sp>
        <p:nvSpPr>
          <p:cNvPr id="17" name="Rounded Rectangle 101"/>
          <p:cNvSpPr/>
          <p:nvPr/>
        </p:nvSpPr>
        <p:spPr bwMode="auto">
          <a:xfrm>
            <a:off x="3217727" y="1945303"/>
            <a:ext cx="1371600" cy="289596"/>
          </a:xfrm>
          <a:prstGeom prst="roundRect">
            <a:avLst/>
          </a:prstGeom>
          <a:solidFill>
            <a:srgbClr val="DCD271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defRPr/>
            </a:pPr>
            <a:r>
              <a:rPr lang="en-US" sz="1000" b="1" kern="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Loader Apps</a:t>
            </a:r>
          </a:p>
        </p:txBody>
      </p:sp>
      <p:sp>
        <p:nvSpPr>
          <p:cNvPr id="30" name="Rounded Rectangle 101"/>
          <p:cNvSpPr/>
          <p:nvPr/>
        </p:nvSpPr>
        <p:spPr bwMode="auto">
          <a:xfrm>
            <a:off x="3217727" y="3194687"/>
            <a:ext cx="1371600" cy="314612"/>
          </a:xfrm>
          <a:prstGeom prst="roundRect">
            <a:avLst/>
          </a:prstGeom>
          <a:solidFill>
            <a:srgbClr val="DCD271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defRPr/>
            </a:pPr>
            <a:r>
              <a:rPr lang="en-US" sz="1000" b="1" kern="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Oracle 10g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31" name="Rounded Rectangle 101"/>
          <p:cNvSpPr/>
          <p:nvPr/>
        </p:nvSpPr>
        <p:spPr bwMode="auto">
          <a:xfrm>
            <a:off x="3241032" y="2574070"/>
            <a:ext cx="1371600" cy="304972"/>
          </a:xfrm>
          <a:prstGeom prst="roundRect">
            <a:avLst/>
          </a:prstGeom>
          <a:solidFill>
            <a:srgbClr val="DCD271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defRPr/>
            </a:pPr>
            <a:r>
              <a:rPr lang="en-US" sz="1000" b="1" kern="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Loader Apps Server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0" name="円柱 9"/>
          <p:cNvSpPr/>
          <p:nvPr/>
        </p:nvSpPr>
        <p:spPr bwMode="auto">
          <a:xfrm>
            <a:off x="2872083" y="5534212"/>
            <a:ext cx="1000132" cy="442212"/>
          </a:xfrm>
          <a:prstGeom prst="can">
            <a:avLst>
              <a:gd name="adj" fmla="val 14650"/>
            </a:avLst>
          </a:prstGeom>
          <a:solidFill>
            <a:srgbClr val="89BA61">
              <a:lumMod val="60000"/>
              <a:lumOff val="40000"/>
            </a:srgbClr>
          </a:solidFill>
          <a:ln w="1270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31775" indent="-231775" algn="ctr" fontAlgn="base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defRPr/>
            </a:pPr>
            <a:r>
              <a:rPr lang="en-US" altLang="ja-JP" sz="1000" b="1" kern="0" dirty="0" smtClean="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Arial" charset="0"/>
              </a:rPr>
              <a:t>HP EVA8400</a:t>
            </a:r>
            <a:br>
              <a:rPr lang="en-US" altLang="ja-JP" sz="1000" b="1" kern="0" dirty="0" smtClean="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Arial" charset="0"/>
              </a:rPr>
            </a:br>
            <a:r>
              <a:rPr lang="en-US" altLang="ja-JP" sz="1000" b="1" kern="0" dirty="0" smtClean="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Arial" charset="0"/>
              </a:rPr>
              <a:t>10 TB</a:t>
            </a:r>
            <a:endParaRPr lang="en-US" altLang="ja-JP" sz="1000" b="1" kern="0" dirty="0">
              <a:solidFill>
                <a:srgbClr val="FFFFFF">
                  <a:lumMod val="50000"/>
                </a:srgbClr>
              </a:solidFill>
              <a:latin typeface="Arial" charset="0"/>
              <a:ea typeface="ＭＳ Ｐゴシック" pitchFamily="50" charset="-128"/>
              <a:cs typeface="Arial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3345387" y="1388772"/>
            <a:ext cx="1116280" cy="273328"/>
          </a:xfrm>
          <a:prstGeom prst="roundRect">
            <a:avLst/>
          </a:prstGeom>
          <a:solidFill>
            <a:srgbClr val="DCD271">
              <a:lumMod val="7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defRPr/>
            </a:pPr>
            <a:r>
              <a:rPr lang="en-US" sz="1000" b="1" kern="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Windows App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3377189" y="3809252"/>
            <a:ext cx="1087007" cy="201324"/>
          </a:xfrm>
          <a:prstGeom prst="round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defRPr/>
            </a:pPr>
            <a:r>
              <a:rPr lang="en-US" sz="1000" dirty="0"/>
              <a:t>HP-UX B.11.31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396" y="4899738"/>
            <a:ext cx="590354" cy="49150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343673" y="4890871"/>
            <a:ext cx="8973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rgbClr val="00588D"/>
              </a:buClr>
              <a:buSzPct val="100000"/>
            </a:pPr>
            <a:r>
              <a:rPr lang="en-US" sz="1000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XLC</a:t>
            </a:r>
          </a:p>
          <a:p>
            <a:pPr fontAlgn="base">
              <a:buClr>
                <a:srgbClr val="00588D"/>
              </a:buClr>
              <a:buSzPct val="100000"/>
            </a:pPr>
            <a:r>
              <a:rPr lang="en-US" sz="1000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newton</a:t>
            </a:r>
          </a:p>
          <a:p>
            <a:pPr fontAlgn="base">
              <a:buClr>
                <a:srgbClr val="00588D"/>
              </a:buClr>
              <a:buSzPct val="100000"/>
            </a:pPr>
            <a:r>
              <a:rPr lang="en-US" sz="1000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HP RX7640</a:t>
            </a:r>
            <a:endParaRPr lang="en-US" sz="1000" b="1" kern="0" dirty="0">
              <a:solidFill>
                <a:srgbClr val="000000"/>
              </a:solidFill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31740" y="953676"/>
            <a:ext cx="897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rgbClr val="00588D"/>
              </a:buClr>
              <a:buSzPct val="100000"/>
            </a:pPr>
            <a:r>
              <a:rPr lang="en-US" sz="1000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HDD KL</a:t>
            </a:r>
            <a:endParaRPr lang="en-US" sz="1000" b="1" kern="0" dirty="0">
              <a:solidFill>
                <a:srgbClr val="000000"/>
              </a:solidFill>
              <a:latin typeface="Arial"/>
              <a:ea typeface="ＭＳ Ｐゴシック" pitchFamily="34" charset="-128"/>
              <a:cs typeface="Arial"/>
            </a:endParaRPr>
          </a:p>
        </p:txBody>
      </p:sp>
      <p:cxnSp>
        <p:nvCxnSpPr>
          <p:cNvPr id="68" name="Straight Arrow Connector 67"/>
          <p:cNvCxnSpPr>
            <a:stCxn id="73" idx="2"/>
          </p:cNvCxnSpPr>
          <p:nvPr/>
        </p:nvCxnSpPr>
        <p:spPr bwMode="auto">
          <a:xfrm>
            <a:off x="9926980" y="1662100"/>
            <a:ext cx="0" cy="3188942"/>
          </a:xfrm>
          <a:prstGeom prst="straightConnector1">
            <a:avLst/>
          </a:prstGeom>
          <a:solidFill>
            <a:srgbClr val="866965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9" name="Rounded Rectangle 101"/>
          <p:cNvSpPr/>
          <p:nvPr/>
        </p:nvSpPr>
        <p:spPr bwMode="auto">
          <a:xfrm>
            <a:off x="9241180" y="1945303"/>
            <a:ext cx="1371600" cy="289596"/>
          </a:xfrm>
          <a:prstGeom prst="roundRect">
            <a:avLst/>
          </a:prstGeom>
          <a:solidFill>
            <a:srgbClr val="DCD271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defRPr/>
            </a:pPr>
            <a:r>
              <a:rPr lang="en-US" sz="1000" b="1" kern="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Loader Apps</a:t>
            </a:r>
          </a:p>
        </p:txBody>
      </p:sp>
      <p:sp>
        <p:nvSpPr>
          <p:cNvPr id="70" name="Rounded Rectangle 101"/>
          <p:cNvSpPr/>
          <p:nvPr/>
        </p:nvSpPr>
        <p:spPr bwMode="auto">
          <a:xfrm>
            <a:off x="9241180" y="3194687"/>
            <a:ext cx="1371600" cy="314612"/>
          </a:xfrm>
          <a:prstGeom prst="roundRect">
            <a:avLst/>
          </a:prstGeom>
          <a:solidFill>
            <a:srgbClr val="DCD271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defRPr/>
            </a:pPr>
            <a:r>
              <a:rPr lang="en-US" sz="1000" b="1" kern="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Oracle 10g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71" name="Rounded Rectangle 101"/>
          <p:cNvSpPr/>
          <p:nvPr/>
        </p:nvSpPr>
        <p:spPr bwMode="auto">
          <a:xfrm>
            <a:off x="9264485" y="2574070"/>
            <a:ext cx="1371600" cy="304972"/>
          </a:xfrm>
          <a:prstGeom prst="roundRect">
            <a:avLst/>
          </a:prstGeom>
          <a:solidFill>
            <a:srgbClr val="DCD271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defRPr/>
            </a:pPr>
            <a:r>
              <a:rPr lang="en-US" sz="1000" b="1" kern="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Loader Apps Server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72" name="円柱 9"/>
          <p:cNvSpPr/>
          <p:nvPr/>
        </p:nvSpPr>
        <p:spPr bwMode="auto">
          <a:xfrm>
            <a:off x="8868774" y="5534212"/>
            <a:ext cx="1000132" cy="442212"/>
          </a:xfrm>
          <a:prstGeom prst="can">
            <a:avLst>
              <a:gd name="adj" fmla="val 14650"/>
            </a:avLst>
          </a:prstGeom>
          <a:solidFill>
            <a:srgbClr val="89BA61">
              <a:lumMod val="60000"/>
              <a:lumOff val="40000"/>
            </a:srgbClr>
          </a:solidFill>
          <a:ln w="1270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31775" indent="-231775" algn="ctr" fontAlgn="base">
              <a:buClr>
                <a:srgbClr val="FF0000"/>
              </a:buClr>
              <a:buSzPct val="70000"/>
              <a:defRPr/>
            </a:pPr>
            <a:r>
              <a:rPr lang="en-US" altLang="ja-JP" sz="1000" b="1" kern="0" dirty="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Arial" charset="0"/>
              </a:rPr>
              <a:t>HP EVA8100</a:t>
            </a:r>
          </a:p>
          <a:p>
            <a:pPr marL="231775" indent="-231775" algn="ctr" fontAlgn="base">
              <a:buClr>
                <a:srgbClr val="FF0000"/>
              </a:buClr>
              <a:buSzPct val="70000"/>
              <a:defRPr/>
            </a:pPr>
            <a:r>
              <a:rPr lang="en-US" altLang="ja-JP" sz="1000" b="1" kern="0" dirty="0" smtClean="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Arial" charset="0"/>
              </a:rPr>
              <a:t>12Tb</a:t>
            </a:r>
            <a:endParaRPr lang="en-US" altLang="ja-JP" sz="1000" b="1" kern="0" dirty="0">
              <a:solidFill>
                <a:srgbClr val="FFFFFF">
                  <a:lumMod val="50000"/>
                </a:srgbClr>
              </a:solidFill>
              <a:latin typeface="Arial" charset="0"/>
              <a:ea typeface="ＭＳ Ｐゴシック" pitchFamily="50" charset="-128"/>
              <a:cs typeface="Arial" charset="0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9368840" y="1388772"/>
            <a:ext cx="1116280" cy="273328"/>
          </a:xfrm>
          <a:prstGeom prst="roundRect">
            <a:avLst/>
          </a:prstGeom>
          <a:solidFill>
            <a:srgbClr val="DCD271">
              <a:lumMod val="7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defRPr/>
            </a:pPr>
            <a:r>
              <a:rPr lang="en-US" sz="1000" b="1" kern="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Windows App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74" name="Rounded Rectangle 73"/>
          <p:cNvSpPr/>
          <p:nvPr/>
        </p:nvSpPr>
        <p:spPr bwMode="auto">
          <a:xfrm>
            <a:off x="9368840" y="3783178"/>
            <a:ext cx="1087007" cy="201324"/>
          </a:xfrm>
          <a:prstGeom prst="round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defRPr/>
            </a:pPr>
            <a:r>
              <a:rPr lang="en-US" sz="1000" dirty="0"/>
              <a:t>HP-UX B.11.31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503" y="4891796"/>
            <a:ext cx="590354" cy="4915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9587761" y="986817"/>
            <a:ext cx="897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rgbClr val="00588D"/>
              </a:buClr>
              <a:buSzPct val="100000"/>
            </a:pPr>
            <a:r>
              <a:rPr lang="en-US" sz="1000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HDD BPI</a:t>
            </a:r>
            <a:endParaRPr lang="en-US" sz="1000" b="1" kern="0" dirty="0">
              <a:solidFill>
                <a:srgbClr val="000000"/>
              </a:solidFill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215629" y="4899738"/>
            <a:ext cx="8973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rgbClr val="00588D"/>
              </a:buClr>
              <a:buSzPct val="100000"/>
            </a:pPr>
            <a:r>
              <a:rPr lang="en-US" sz="1000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XLC</a:t>
            </a:r>
          </a:p>
          <a:p>
            <a:pPr fontAlgn="base">
              <a:buClr>
                <a:srgbClr val="00588D"/>
              </a:buClr>
              <a:buSzPct val="100000"/>
            </a:pPr>
            <a:r>
              <a:rPr lang="en-US" sz="1000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Plato2</a:t>
            </a:r>
            <a:endParaRPr lang="en-US" sz="1000" b="1" kern="0" dirty="0">
              <a:solidFill>
                <a:srgbClr val="000000"/>
              </a:solidFill>
              <a:latin typeface="Arial"/>
              <a:ea typeface="ＭＳ Ｐゴシック" pitchFamily="34" charset="-128"/>
              <a:cs typeface="Arial"/>
            </a:endParaRPr>
          </a:p>
          <a:p>
            <a:pPr fontAlgn="base">
              <a:buClr>
                <a:srgbClr val="00588D"/>
              </a:buClr>
              <a:buSzPct val="100000"/>
            </a:pPr>
            <a:r>
              <a:rPr lang="en-US" sz="1000" b="1" kern="0" dirty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HP RX7640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973" y="4899738"/>
            <a:ext cx="590354" cy="491506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516" y="4882541"/>
            <a:ext cx="590354" cy="491506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4674624" y="4882541"/>
            <a:ext cx="1211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rgbClr val="00588D"/>
              </a:buClr>
              <a:buSzPct val="100000"/>
            </a:pPr>
            <a:r>
              <a:rPr lang="en-US" sz="1000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HSA</a:t>
            </a:r>
          </a:p>
          <a:p>
            <a:pPr fontAlgn="base">
              <a:buClr>
                <a:srgbClr val="00588D"/>
              </a:buClr>
              <a:buSzPct val="100000"/>
            </a:pPr>
            <a:r>
              <a:rPr lang="en-US" sz="1000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WDMYARC1</a:t>
            </a:r>
            <a:endParaRPr lang="en-US" sz="1000" b="1" kern="0" dirty="0">
              <a:solidFill>
                <a:srgbClr val="000000"/>
              </a:solidFill>
              <a:latin typeface="Arial"/>
              <a:ea typeface="ＭＳ Ｐゴシック" pitchFamily="34" charset="-128"/>
              <a:cs typeface="Arial"/>
            </a:endParaRPr>
          </a:p>
          <a:p>
            <a:pPr fontAlgn="base">
              <a:buClr>
                <a:srgbClr val="00588D"/>
              </a:buClr>
              <a:buSzPct val="100000"/>
            </a:pPr>
            <a:r>
              <a:rPr lang="en-US" sz="1000" b="1" kern="0" dirty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HP RX4640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33516" y="4876672"/>
            <a:ext cx="11298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rgbClr val="00588D"/>
              </a:buClr>
              <a:buSzPct val="100000"/>
            </a:pPr>
            <a:r>
              <a:rPr lang="en-US" sz="1000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HSA</a:t>
            </a:r>
          </a:p>
          <a:p>
            <a:pPr fontAlgn="base">
              <a:buClr>
                <a:srgbClr val="00588D"/>
              </a:buClr>
              <a:buSzPct val="100000"/>
            </a:pPr>
            <a:r>
              <a:rPr lang="en-US" sz="1000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Plato</a:t>
            </a:r>
            <a:endParaRPr lang="en-US" sz="1000" b="1" kern="0" dirty="0">
              <a:solidFill>
                <a:srgbClr val="000000"/>
              </a:solidFill>
              <a:latin typeface="Arial"/>
              <a:ea typeface="ＭＳ Ｐゴシック" pitchFamily="34" charset="-128"/>
              <a:cs typeface="Arial"/>
            </a:endParaRPr>
          </a:p>
          <a:p>
            <a:pPr fontAlgn="base">
              <a:buClr>
                <a:srgbClr val="00588D"/>
              </a:buClr>
              <a:buSzPct val="100000"/>
            </a:pPr>
            <a:r>
              <a:rPr lang="en-US" sz="1000" b="1" kern="0" dirty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HP </a:t>
            </a:r>
            <a:r>
              <a:rPr lang="en-US" sz="1000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RX4640</a:t>
            </a:r>
            <a:endParaRPr lang="en-US" sz="1000" b="1" kern="0" dirty="0">
              <a:solidFill>
                <a:srgbClr val="000000"/>
              </a:solidFill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84" name="円柱 9"/>
          <p:cNvSpPr/>
          <p:nvPr/>
        </p:nvSpPr>
        <p:spPr bwMode="auto">
          <a:xfrm>
            <a:off x="3920693" y="5542761"/>
            <a:ext cx="947578" cy="433663"/>
          </a:xfrm>
          <a:prstGeom prst="can">
            <a:avLst>
              <a:gd name="adj" fmla="val 14650"/>
            </a:avLst>
          </a:prstGeom>
          <a:solidFill>
            <a:srgbClr val="89BA61">
              <a:lumMod val="60000"/>
              <a:lumOff val="40000"/>
            </a:srgbClr>
          </a:solidFill>
          <a:ln w="1270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31775" indent="-231775" algn="ctr" fontAlgn="base">
              <a:buClr>
                <a:srgbClr val="FF0000"/>
              </a:buClr>
              <a:buSzPct val="70000"/>
              <a:defRPr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HP EVA8100</a:t>
            </a:r>
          </a:p>
          <a:p>
            <a:pPr marL="231775" indent="-231775" algn="ctr" fontAlgn="base">
              <a:buClr>
                <a:srgbClr val="FF0000"/>
              </a:buClr>
              <a:buSzPct val="70000"/>
              <a:defRPr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7TB</a:t>
            </a:r>
          </a:p>
          <a:p>
            <a:pPr marL="231775" indent="-231775" algn="ctr" fontAlgn="base">
              <a:buClr>
                <a:srgbClr val="FF0000"/>
              </a:buClr>
              <a:buSzPct val="70000"/>
              <a:defRPr/>
            </a:pPr>
            <a:r>
              <a:rPr lang="en-US" altLang="ja-JP" sz="1000" b="1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/>
            </a:r>
            <a:br>
              <a:rPr lang="en-US" altLang="ja-JP" sz="1000" b="1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</a:br>
            <a:endParaRPr lang="en-US" altLang="ja-JP" sz="1000" b="1" kern="0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89" name="円柱 9"/>
          <p:cNvSpPr/>
          <p:nvPr/>
        </p:nvSpPr>
        <p:spPr bwMode="auto">
          <a:xfrm>
            <a:off x="9985054" y="5542761"/>
            <a:ext cx="1000132" cy="442212"/>
          </a:xfrm>
          <a:prstGeom prst="can">
            <a:avLst>
              <a:gd name="adj" fmla="val 14650"/>
            </a:avLst>
          </a:prstGeom>
          <a:solidFill>
            <a:srgbClr val="89BA61">
              <a:lumMod val="60000"/>
              <a:lumOff val="40000"/>
            </a:srgbClr>
          </a:solidFill>
          <a:ln w="1270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31775" indent="-231775" algn="ctr" fontAlgn="base">
              <a:buClr>
                <a:srgbClr val="FF0000"/>
              </a:buClr>
              <a:buSzPct val="70000"/>
              <a:defRPr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HP RX4640</a:t>
            </a:r>
          </a:p>
          <a:p>
            <a:pPr marL="231775" indent="-231775" algn="ctr" fontAlgn="base">
              <a:buClr>
                <a:srgbClr val="FF0000"/>
              </a:buClr>
              <a:buSzPct val="70000"/>
              <a:defRPr/>
            </a:pPr>
            <a:r>
              <a:rPr lang="en-US" altLang="ja-JP" sz="1000" b="1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7TB</a:t>
            </a:r>
            <a:endParaRPr lang="en-US" altLang="ja-JP" sz="1000" b="1" kern="0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6078043" y="1420209"/>
            <a:ext cx="1116280" cy="273328"/>
          </a:xfrm>
          <a:prstGeom prst="roundRect">
            <a:avLst/>
          </a:prstGeom>
          <a:solidFill>
            <a:srgbClr val="DCD271">
              <a:lumMod val="7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defRPr/>
            </a:pPr>
            <a:r>
              <a:rPr lang="en-US" sz="1000" b="1" kern="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IE 10/11</a:t>
            </a:r>
          </a:p>
        </p:txBody>
      </p:sp>
      <p:sp>
        <p:nvSpPr>
          <p:cNvPr id="92" name="Rounded Rectangle 98"/>
          <p:cNvSpPr/>
          <p:nvPr/>
        </p:nvSpPr>
        <p:spPr bwMode="auto">
          <a:xfrm>
            <a:off x="5526671" y="1939156"/>
            <a:ext cx="980610" cy="290662"/>
          </a:xfrm>
          <a:prstGeom prst="roundRect">
            <a:avLst/>
          </a:prstGeom>
          <a:solidFill>
            <a:srgbClr val="5A99DC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defRPr/>
            </a:pPr>
            <a:r>
              <a:rPr lang="en-US" sz="1000" b="1" kern="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MS SSRS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3" name="Rounded Rectangle 98"/>
          <p:cNvSpPr/>
          <p:nvPr/>
        </p:nvSpPr>
        <p:spPr bwMode="auto">
          <a:xfrm>
            <a:off x="6672746" y="1951298"/>
            <a:ext cx="1350620" cy="290662"/>
          </a:xfrm>
          <a:prstGeom prst="roundRect">
            <a:avLst/>
          </a:prstGeom>
          <a:solidFill>
            <a:srgbClr val="5A99DC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defRPr/>
            </a:pPr>
            <a:r>
              <a:rPr lang="en-US" sz="1000" b="1" kern="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SPOTFIRE Web Player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94" name="Elbow Connector 93"/>
          <p:cNvCxnSpPr>
            <a:stCxn id="93" idx="2"/>
          </p:cNvCxnSpPr>
          <p:nvPr/>
        </p:nvCxnSpPr>
        <p:spPr>
          <a:xfrm rot="5400000">
            <a:off x="5406246" y="1425044"/>
            <a:ext cx="1124894" cy="2758726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93" idx="2"/>
            <a:endCxn id="70" idx="1"/>
          </p:cNvCxnSpPr>
          <p:nvPr/>
        </p:nvCxnSpPr>
        <p:spPr>
          <a:xfrm rot="16200000" flipH="1">
            <a:off x="7739602" y="1850414"/>
            <a:ext cx="1110033" cy="1893124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2" idx="2"/>
          </p:cNvCxnSpPr>
          <p:nvPr/>
        </p:nvCxnSpPr>
        <p:spPr>
          <a:xfrm rot="16200000" flipH="1">
            <a:off x="7018465" y="1228329"/>
            <a:ext cx="1244531" cy="3247508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2" idx="2"/>
          </p:cNvCxnSpPr>
          <p:nvPr/>
        </p:nvCxnSpPr>
        <p:spPr>
          <a:xfrm rot="5400000">
            <a:off x="4683320" y="2135824"/>
            <a:ext cx="1239662" cy="1427650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98"/>
          <p:cNvSpPr/>
          <p:nvPr/>
        </p:nvSpPr>
        <p:spPr bwMode="auto">
          <a:xfrm>
            <a:off x="5552147" y="3407861"/>
            <a:ext cx="980610" cy="290662"/>
          </a:xfrm>
          <a:prstGeom prst="roundRect">
            <a:avLst/>
          </a:prstGeom>
          <a:solidFill>
            <a:srgbClr val="5A99DC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defRPr/>
            </a:pPr>
            <a:r>
              <a:rPr lang="en-US" sz="1000" b="1" kern="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SQL 2008 R2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" name="Rounded Rectangle 98"/>
          <p:cNvSpPr/>
          <p:nvPr/>
        </p:nvSpPr>
        <p:spPr bwMode="auto">
          <a:xfrm>
            <a:off x="6650117" y="2599298"/>
            <a:ext cx="1431738" cy="290662"/>
          </a:xfrm>
          <a:prstGeom prst="roundRect">
            <a:avLst/>
          </a:prstGeom>
          <a:solidFill>
            <a:srgbClr val="5A99DC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defRPr/>
            </a:pPr>
            <a:r>
              <a:rPr lang="en-US" sz="1000" b="1" kern="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SPOTFIRE Service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 bwMode="auto">
          <a:xfrm flipH="1">
            <a:off x="6248400" y="1693537"/>
            <a:ext cx="1" cy="257761"/>
          </a:xfrm>
          <a:prstGeom prst="straightConnector1">
            <a:avLst/>
          </a:prstGeom>
          <a:solidFill>
            <a:srgbClr val="866965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Straight Arrow Connector 110"/>
          <p:cNvCxnSpPr/>
          <p:nvPr/>
        </p:nvCxnSpPr>
        <p:spPr bwMode="auto">
          <a:xfrm flipH="1">
            <a:off x="7027298" y="1693537"/>
            <a:ext cx="1" cy="257761"/>
          </a:xfrm>
          <a:prstGeom prst="straightConnector1">
            <a:avLst/>
          </a:prstGeom>
          <a:solidFill>
            <a:srgbClr val="866965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Elbow Connector 111"/>
          <p:cNvCxnSpPr>
            <a:stCxn id="31" idx="3"/>
          </p:cNvCxnSpPr>
          <p:nvPr/>
        </p:nvCxnSpPr>
        <p:spPr>
          <a:xfrm>
            <a:off x="4612632" y="2726556"/>
            <a:ext cx="642344" cy="1638143"/>
          </a:xfrm>
          <a:prstGeom prst="bentConnector2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71" idx="1"/>
            <a:endCxn id="119" idx="0"/>
          </p:cNvCxnSpPr>
          <p:nvPr/>
        </p:nvCxnSpPr>
        <p:spPr>
          <a:xfrm rot="10800000" flipV="1">
            <a:off x="8848771" y="2726555"/>
            <a:ext cx="415715" cy="1649713"/>
          </a:xfrm>
          <a:prstGeom prst="bentConnector2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01"/>
          <p:cNvSpPr/>
          <p:nvPr/>
        </p:nvSpPr>
        <p:spPr bwMode="auto">
          <a:xfrm>
            <a:off x="4646138" y="4365316"/>
            <a:ext cx="1371600" cy="304972"/>
          </a:xfrm>
          <a:prstGeom prst="roundRect">
            <a:avLst/>
          </a:prstGeom>
          <a:solidFill>
            <a:srgbClr val="DCD271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defRPr/>
            </a:pPr>
            <a:r>
              <a:rPr lang="en-US" sz="1000" b="1" kern="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VM Server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9" name="Rounded Rectangle 101"/>
          <p:cNvSpPr/>
          <p:nvPr/>
        </p:nvSpPr>
        <p:spPr bwMode="auto">
          <a:xfrm>
            <a:off x="8162970" y="4376269"/>
            <a:ext cx="1371600" cy="304972"/>
          </a:xfrm>
          <a:prstGeom prst="roundRect">
            <a:avLst/>
          </a:prstGeom>
          <a:solidFill>
            <a:srgbClr val="DCD271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defRPr/>
            </a:pPr>
            <a:r>
              <a:rPr lang="en-US" sz="1000" b="1" kern="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VM Server</a:t>
            </a:r>
            <a:endParaRPr lang="en-US" sz="1000" b="1" kern="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8131035" y="953676"/>
            <a:ext cx="0" cy="5413983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359104" y="4907082"/>
            <a:ext cx="14812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rgbClr val="00588D"/>
              </a:buClr>
              <a:buSzPct val="100000"/>
            </a:pPr>
            <a:r>
              <a:rPr lang="en-US" sz="1000" b="1" kern="0" dirty="0" smtClean="0">
                <a:solidFill>
                  <a:srgbClr val="00B050"/>
                </a:solidFill>
                <a:latin typeface="Arial"/>
                <a:ea typeface="ＭＳ Ｐゴシック" pitchFamily="34" charset="-128"/>
                <a:cs typeface="Arial"/>
              </a:rPr>
              <a:t>SSRS and ORACLE are sharing with MITECS Reporting</a:t>
            </a:r>
            <a:endParaRPr lang="en-US" sz="1000" b="1" kern="0" dirty="0">
              <a:solidFill>
                <a:srgbClr val="00B050"/>
              </a:solidFill>
              <a:latin typeface="Arial"/>
              <a:ea typeface="ＭＳ Ｐゴシック" pitchFamily="34" charset="-128"/>
              <a:cs typeface="Arial"/>
            </a:endParaRPr>
          </a:p>
        </p:txBody>
      </p:sp>
      <p:cxnSp>
        <p:nvCxnSpPr>
          <p:cNvPr id="61" name="Straight Arrow Connector 60"/>
          <p:cNvCxnSpPr>
            <a:stCxn id="90" idx="2"/>
          </p:cNvCxnSpPr>
          <p:nvPr/>
        </p:nvCxnSpPr>
        <p:spPr bwMode="auto">
          <a:xfrm>
            <a:off x="6636183" y="1693537"/>
            <a:ext cx="0" cy="475393"/>
          </a:xfrm>
          <a:prstGeom prst="straightConnector1">
            <a:avLst/>
          </a:prstGeom>
          <a:solidFill>
            <a:srgbClr val="866965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Elbow Connector 65"/>
          <p:cNvCxnSpPr/>
          <p:nvPr/>
        </p:nvCxnSpPr>
        <p:spPr>
          <a:xfrm rot="10800000" flipV="1">
            <a:off x="4592818" y="2455889"/>
            <a:ext cx="2043365" cy="781990"/>
          </a:xfrm>
          <a:prstGeom prst="bentConnector3">
            <a:avLst>
              <a:gd name="adj1" fmla="val -12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>
            <a:off x="6638954" y="2457439"/>
            <a:ext cx="2578922" cy="795789"/>
          </a:xfrm>
          <a:prstGeom prst="bentConnector3">
            <a:avLst>
              <a:gd name="adj1" fmla="val 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2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File Load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62E7-A03D-4838-8981-CF7E6645CA86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Western Digital Corporation	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5</a:t>
            </a:fld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  <a:r>
              <a:rPr lang="en-US" dirty="0" smtClean="0"/>
              <a:t> </a:t>
            </a:r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26601" y="2578051"/>
            <a:ext cx="1143000" cy="223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Testers / Tools</a:t>
            </a:r>
            <a:endParaRPr lang="en-US" altLang="en-US" sz="800" b="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3231"/>
            <a:ext cx="908365" cy="1014814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209800" y="1729254"/>
            <a:ext cx="998961" cy="522451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lowchart: Multidocument 10"/>
          <p:cNvSpPr/>
          <p:nvPr/>
        </p:nvSpPr>
        <p:spPr>
          <a:xfrm>
            <a:off x="2349421" y="2289051"/>
            <a:ext cx="538415" cy="273700"/>
          </a:xfrm>
          <a:prstGeom prst="flowChartMulti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209800" y="2600097"/>
            <a:ext cx="774307" cy="2185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 b="0" dirty="0" smtClean="0">
                <a:latin typeface="Verdana" panose="020B0604030504040204" pitchFamily="34" charset="0"/>
              </a:rPr>
              <a:t>Raw Files</a:t>
            </a:r>
            <a:endParaRPr lang="en-US" altLang="en-US" sz="800" b="0" dirty="0">
              <a:latin typeface="Verdana" panose="020B0604030504040204" pitchFamily="34" charset="0"/>
            </a:endParaRPr>
          </a:p>
        </p:txBody>
      </p:sp>
      <p:sp>
        <p:nvSpPr>
          <p:cNvPr id="13" name="Cube 12"/>
          <p:cNvSpPr/>
          <p:nvPr/>
        </p:nvSpPr>
        <p:spPr>
          <a:xfrm>
            <a:off x="3434937" y="1572968"/>
            <a:ext cx="753360" cy="874712"/>
          </a:xfrm>
          <a:prstGeom prst="cub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346557" y="2577281"/>
            <a:ext cx="841740" cy="2142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File Servers</a:t>
            </a:r>
            <a:endParaRPr lang="en-US" altLang="en-US" sz="800" b="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45171" y="1706951"/>
            <a:ext cx="998961" cy="522451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Flowchart: Multidocument 15"/>
          <p:cNvSpPr/>
          <p:nvPr/>
        </p:nvSpPr>
        <p:spPr>
          <a:xfrm>
            <a:off x="4684792" y="2266748"/>
            <a:ext cx="538415" cy="273700"/>
          </a:xfrm>
          <a:prstGeom prst="flowChartMulti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545171" y="2577794"/>
            <a:ext cx="774307" cy="2185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 b="0" dirty="0" smtClean="0">
                <a:latin typeface="Verdana" panose="020B0604030504040204" pitchFamily="34" charset="0"/>
              </a:rPr>
              <a:t>Raw Files</a:t>
            </a:r>
            <a:endParaRPr lang="en-US" altLang="en-US" sz="800" b="0" dirty="0">
              <a:latin typeface="Verdana" panose="020B0604030504040204" pitchFamily="34" charset="0"/>
            </a:endParaRPr>
          </a:p>
        </p:txBody>
      </p:sp>
      <p:sp>
        <p:nvSpPr>
          <p:cNvPr id="18" name="Cube 17"/>
          <p:cNvSpPr/>
          <p:nvPr/>
        </p:nvSpPr>
        <p:spPr>
          <a:xfrm>
            <a:off x="5855838" y="1504620"/>
            <a:ext cx="753360" cy="874712"/>
          </a:xfrm>
          <a:prstGeom prst="cub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582331" y="2577281"/>
            <a:ext cx="1453121" cy="2154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Loading App Servers</a:t>
            </a:r>
            <a:endParaRPr lang="en-US" altLang="en-US" sz="800" b="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1" name="Cube 20"/>
          <p:cNvSpPr/>
          <p:nvPr/>
        </p:nvSpPr>
        <p:spPr>
          <a:xfrm>
            <a:off x="8984390" y="1488867"/>
            <a:ext cx="753360" cy="874712"/>
          </a:xfrm>
          <a:prstGeom prst="cub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8905328" y="2561623"/>
            <a:ext cx="1100659" cy="2154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Archive Servers</a:t>
            </a:r>
            <a:endParaRPr lang="en-US" altLang="en-US" sz="800" b="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3" name="Flowchart: Multidocument 22"/>
          <p:cNvSpPr/>
          <p:nvPr/>
        </p:nvSpPr>
        <p:spPr>
          <a:xfrm>
            <a:off x="7738324" y="2152201"/>
            <a:ext cx="538415" cy="273700"/>
          </a:xfrm>
          <a:prstGeom prst="flowChartMulti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7579322" y="2470579"/>
            <a:ext cx="872750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 b="0" dirty="0" smtClean="0">
                <a:latin typeface="Verdana" panose="020B0604030504040204" pitchFamily="34" charset="0"/>
              </a:rPr>
              <a:t>Archive Files</a:t>
            </a:r>
            <a:endParaRPr lang="en-US" altLang="en-US" sz="800" b="0" dirty="0">
              <a:latin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43477" y="3804308"/>
            <a:ext cx="1295400" cy="13472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Flowchart: Magnetic Disk 25"/>
          <p:cNvSpPr/>
          <p:nvPr/>
        </p:nvSpPr>
        <p:spPr>
          <a:xfrm>
            <a:off x="5865121" y="4039020"/>
            <a:ext cx="851527" cy="877824"/>
          </a:xfrm>
          <a:prstGeom prst="flowChartMagneticDisk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Oracle</a:t>
            </a:r>
            <a:endParaRPr lang="en-US" sz="1000" dirty="0"/>
          </a:p>
        </p:txBody>
      </p:sp>
      <p:sp>
        <p:nvSpPr>
          <p:cNvPr id="27" name="Right Arrow 26"/>
          <p:cNvSpPr/>
          <p:nvPr/>
        </p:nvSpPr>
        <p:spPr>
          <a:xfrm rot="5400000">
            <a:off x="5886505" y="3139475"/>
            <a:ext cx="748359" cy="522451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4887156" y="3185098"/>
            <a:ext cx="1056444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 b="0" dirty="0" smtClean="0">
                <a:latin typeface="Verdana" panose="020B0604030504040204" pitchFamily="34" charset="0"/>
              </a:rPr>
              <a:t>Data Loading</a:t>
            </a:r>
            <a:endParaRPr lang="en-US" altLang="en-US" sz="800" b="0" dirty="0">
              <a:latin typeface="Verdana" panose="020B0604030504040204" pitchFamily="34" charset="0"/>
            </a:endParaRPr>
          </a:p>
        </p:txBody>
      </p:sp>
      <p:sp>
        <p:nvSpPr>
          <p:cNvPr id="39" name="Curved Left Arrow 38"/>
          <p:cNvSpPr/>
          <p:nvPr/>
        </p:nvSpPr>
        <p:spPr>
          <a:xfrm rot="10800000">
            <a:off x="4402163" y="4073947"/>
            <a:ext cx="286015" cy="284383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urved Left Arrow 39"/>
          <p:cNvSpPr/>
          <p:nvPr/>
        </p:nvSpPr>
        <p:spPr>
          <a:xfrm>
            <a:off x="4724964" y="4073946"/>
            <a:ext cx="286015" cy="284383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4286710" y="4568349"/>
            <a:ext cx="1050858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 b="0" dirty="0" smtClean="0">
                <a:latin typeface="Verdana" panose="020B0604030504040204" pitchFamily="34" charset="0"/>
              </a:rPr>
              <a:t>Data Crunching</a:t>
            </a:r>
            <a:endParaRPr lang="en-US" altLang="en-US" sz="800" b="0" dirty="0">
              <a:latin typeface="Verdana" panose="020B0604030504040204" pitchFamily="34" charset="0"/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7531256" y="1611695"/>
            <a:ext cx="998961" cy="522451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0" name="Group 2"/>
          <p:cNvGrpSpPr>
            <a:grpSpLocks/>
          </p:cNvGrpSpPr>
          <p:nvPr/>
        </p:nvGrpSpPr>
        <p:grpSpPr bwMode="auto">
          <a:xfrm>
            <a:off x="8644715" y="4112757"/>
            <a:ext cx="1085850" cy="874712"/>
            <a:chOff x="288" y="3222"/>
            <a:chExt cx="684" cy="551"/>
          </a:xfrm>
        </p:grpSpPr>
        <p:sp>
          <p:nvSpPr>
            <p:cNvPr id="51" name="Text Box 3"/>
            <p:cNvSpPr txBox="1">
              <a:spLocks noChangeArrowheads="1"/>
            </p:cNvSpPr>
            <p:nvPr/>
          </p:nvSpPr>
          <p:spPr bwMode="auto">
            <a:xfrm>
              <a:off x="390" y="3222"/>
              <a:ext cx="582" cy="2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900"/>
                <a:t>Reports…</a:t>
              </a:r>
            </a:p>
            <a:p>
              <a:pPr>
                <a:spcBef>
                  <a:spcPct val="50000"/>
                </a:spcBef>
              </a:pPr>
              <a:endParaRPr lang="en-US" altLang="en-US" sz="900"/>
            </a:p>
          </p:txBody>
        </p:sp>
        <p:sp>
          <p:nvSpPr>
            <p:cNvPr id="52" name="Text Box 4"/>
            <p:cNvSpPr txBox="1">
              <a:spLocks noChangeArrowheads="1"/>
            </p:cNvSpPr>
            <p:nvPr/>
          </p:nvSpPr>
          <p:spPr bwMode="auto">
            <a:xfrm>
              <a:off x="342" y="3354"/>
              <a:ext cx="582" cy="2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900" dirty="0"/>
                <a:t>Reports…</a:t>
              </a:r>
            </a:p>
            <a:p>
              <a:pPr>
                <a:spcBef>
                  <a:spcPct val="50000"/>
                </a:spcBef>
              </a:pPr>
              <a:endParaRPr lang="en-US" altLang="en-US" sz="900" dirty="0"/>
            </a:p>
          </p:txBody>
        </p:sp>
        <p:sp>
          <p:nvSpPr>
            <p:cNvPr id="53" name="Text Box 5"/>
            <p:cNvSpPr txBox="1">
              <a:spLocks noChangeArrowheads="1"/>
            </p:cNvSpPr>
            <p:nvPr/>
          </p:nvSpPr>
          <p:spPr bwMode="auto">
            <a:xfrm>
              <a:off x="288" y="3492"/>
              <a:ext cx="582" cy="2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900" dirty="0" smtClean="0"/>
                <a:t>SPOTFIRE…</a:t>
              </a:r>
              <a:endParaRPr lang="en-US" altLang="en-US" sz="900" dirty="0"/>
            </a:p>
            <a:p>
              <a:pPr>
                <a:spcBef>
                  <a:spcPct val="50000"/>
                </a:spcBef>
              </a:pPr>
              <a:endParaRPr lang="en-US" altLang="en-US" sz="900" dirty="0"/>
            </a:p>
          </p:txBody>
        </p:sp>
      </p:grpSp>
      <p:sp>
        <p:nvSpPr>
          <p:cNvPr id="54" name="Right Arrow 53"/>
          <p:cNvSpPr/>
          <p:nvPr/>
        </p:nvSpPr>
        <p:spPr>
          <a:xfrm rot="10800000">
            <a:off x="7277778" y="4131042"/>
            <a:ext cx="998961" cy="522451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0070C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7306853" y="4757069"/>
            <a:ext cx="1056444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 b="0" dirty="0" smtClean="0">
                <a:latin typeface="Verdana" panose="020B0604030504040204" pitchFamily="34" charset="0"/>
              </a:rPr>
              <a:t>http</a:t>
            </a:r>
            <a:endParaRPr lang="en-US" altLang="en-US" sz="800" b="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97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7" grpId="0" animBg="1"/>
      <p:bldP spid="19" grpId="0" animBg="1"/>
      <p:bldP spid="22" grpId="0" animBg="1"/>
      <p:bldP spid="24" grpId="0" animBg="1"/>
      <p:bldP spid="28" grpId="0" animBg="1"/>
      <p:bldP spid="41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File Load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62E7-A03D-4838-8981-CF7E6645CA86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Western Digital Corporation	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6</a:t>
            </a:fld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Propose System Architecture</a:t>
            </a:r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26601" y="2578051"/>
            <a:ext cx="1143000" cy="223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Testers / Tools</a:t>
            </a:r>
            <a:endParaRPr lang="en-US" altLang="en-US" sz="800" b="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3231"/>
            <a:ext cx="908365" cy="1014814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209800" y="1729254"/>
            <a:ext cx="998961" cy="522451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lowchart: Multidocument 10"/>
          <p:cNvSpPr/>
          <p:nvPr/>
        </p:nvSpPr>
        <p:spPr>
          <a:xfrm>
            <a:off x="2349421" y="2289051"/>
            <a:ext cx="538415" cy="273700"/>
          </a:xfrm>
          <a:prstGeom prst="flowChartMulti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209800" y="2600097"/>
            <a:ext cx="774307" cy="2185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 b="0" dirty="0" smtClean="0">
                <a:latin typeface="Verdana" panose="020B0604030504040204" pitchFamily="34" charset="0"/>
              </a:rPr>
              <a:t>Raw Files</a:t>
            </a:r>
            <a:endParaRPr lang="en-US" altLang="en-US" sz="800" b="0" dirty="0">
              <a:latin typeface="Verdana" panose="020B0604030504040204" pitchFamily="34" charset="0"/>
            </a:endParaRPr>
          </a:p>
        </p:txBody>
      </p:sp>
      <p:sp>
        <p:nvSpPr>
          <p:cNvPr id="13" name="Cube 12"/>
          <p:cNvSpPr/>
          <p:nvPr/>
        </p:nvSpPr>
        <p:spPr>
          <a:xfrm>
            <a:off x="3434937" y="1572968"/>
            <a:ext cx="753360" cy="874712"/>
          </a:xfrm>
          <a:prstGeom prst="cub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346557" y="2577281"/>
            <a:ext cx="841740" cy="2142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File Servers</a:t>
            </a:r>
            <a:endParaRPr lang="en-US" altLang="en-US" sz="800" b="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45171" y="1706951"/>
            <a:ext cx="998961" cy="522451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Flowchart: Multidocument 15"/>
          <p:cNvSpPr/>
          <p:nvPr/>
        </p:nvSpPr>
        <p:spPr>
          <a:xfrm>
            <a:off x="4684792" y="2266748"/>
            <a:ext cx="538415" cy="273700"/>
          </a:xfrm>
          <a:prstGeom prst="flowChartMulti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545171" y="2577794"/>
            <a:ext cx="774307" cy="2185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 b="0" dirty="0" smtClean="0">
                <a:latin typeface="Verdana" panose="020B0604030504040204" pitchFamily="34" charset="0"/>
              </a:rPr>
              <a:t>Raw Files</a:t>
            </a:r>
            <a:endParaRPr lang="en-US" altLang="en-US" sz="800" b="0" dirty="0">
              <a:latin typeface="Verdana" panose="020B0604030504040204" pitchFamily="34" charset="0"/>
            </a:endParaRPr>
          </a:p>
        </p:txBody>
      </p:sp>
      <p:sp>
        <p:nvSpPr>
          <p:cNvPr id="18" name="Cube 17"/>
          <p:cNvSpPr/>
          <p:nvPr/>
        </p:nvSpPr>
        <p:spPr>
          <a:xfrm>
            <a:off x="5762902" y="1459982"/>
            <a:ext cx="753360" cy="874712"/>
          </a:xfrm>
          <a:prstGeom prst="cub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943600" y="2577281"/>
            <a:ext cx="1453121" cy="40011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App Servers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Loader / ETL</a:t>
            </a:r>
            <a:endParaRPr lang="en-US" altLang="en-US" sz="800" b="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8019779" y="2254956"/>
            <a:ext cx="998961" cy="522451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Cube 20"/>
          <p:cNvSpPr/>
          <p:nvPr/>
        </p:nvSpPr>
        <p:spPr>
          <a:xfrm>
            <a:off x="3346557" y="3890111"/>
            <a:ext cx="753360" cy="874712"/>
          </a:xfrm>
          <a:prstGeom prst="cub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267495" y="4962867"/>
            <a:ext cx="1100659" cy="2154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 b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Archive Servers</a:t>
            </a:r>
            <a:endParaRPr lang="en-US" altLang="en-US" sz="800" b="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3" name="Flowchart: Multidocument 22"/>
          <p:cNvSpPr/>
          <p:nvPr/>
        </p:nvSpPr>
        <p:spPr>
          <a:xfrm>
            <a:off x="2601952" y="3082164"/>
            <a:ext cx="538415" cy="273700"/>
          </a:xfrm>
          <a:prstGeom prst="flowChartMulti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442950" y="3400542"/>
            <a:ext cx="872750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 b="0" dirty="0" smtClean="0">
                <a:latin typeface="Verdana" panose="020B0604030504040204" pitchFamily="34" charset="0"/>
              </a:rPr>
              <a:t>Archive Files</a:t>
            </a:r>
            <a:endParaRPr lang="en-US" altLang="en-US" sz="800" b="0" dirty="0">
              <a:latin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01321" y="3772275"/>
            <a:ext cx="1295400" cy="13472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Flowchart: Magnetic Disk 25"/>
          <p:cNvSpPr/>
          <p:nvPr/>
        </p:nvSpPr>
        <p:spPr>
          <a:xfrm>
            <a:off x="6322965" y="4006987"/>
            <a:ext cx="851527" cy="877824"/>
          </a:xfrm>
          <a:prstGeom prst="flowChartMagneticDisk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Loading Database</a:t>
            </a:r>
            <a:endParaRPr lang="en-US" sz="1000" dirty="0"/>
          </a:p>
        </p:txBody>
      </p:sp>
      <p:sp>
        <p:nvSpPr>
          <p:cNvPr id="27" name="Right Arrow 26"/>
          <p:cNvSpPr/>
          <p:nvPr/>
        </p:nvSpPr>
        <p:spPr>
          <a:xfrm rot="5400000">
            <a:off x="6077561" y="3117642"/>
            <a:ext cx="748359" cy="522451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5083138" y="3180831"/>
            <a:ext cx="1056444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 b="0" dirty="0" smtClean="0">
                <a:latin typeface="Verdana" panose="020B0604030504040204" pitchFamily="34" charset="0"/>
              </a:rPr>
              <a:t>Data Loading</a:t>
            </a:r>
            <a:endParaRPr lang="en-US" altLang="en-US" sz="800" b="0" dirty="0">
              <a:latin typeface="Verdana" panose="020B0604030504040204" pitchFamily="34" charset="0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7990981" y="3655683"/>
            <a:ext cx="998961" cy="522451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7958933" y="4324775"/>
            <a:ext cx="1028159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 b="0" dirty="0" smtClean="0">
                <a:latin typeface="Verdana" panose="020B0604030504040204" pitchFamily="34" charset="0"/>
              </a:rPr>
              <a:t>Data Replication</a:t>
            </a:r>
            <a:endParaRPr lang="en-US" altLang="en-US" sz="800" b="0" dirty="0">
              <a:latin typeface="Verdana" panose="020B0604030504040204" pitchFamily="34" charset="0"/>
            </a:endParaRPr>
          </a:p>
        </p:txBody>
      </p:sp>
      <p:sp>
        <p:nvSpPr>
          <p:cNvPr id="34" name="Right Arrow 33"/>
          <p:cNvSpPr/>
          <p:nvPr/>
        </p:nvSpPr>
        <p:spPr>
          <a:xfrm rot="5400000">
            <a:off x="3393247" y="3124633"/>
            <a:ext cx="748359" cy="522451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Cube 34"/>
          <p:cNvSpPr/>
          <p:nvPr/>
        </p:nvSpPr>
        <p:spPr>
          <a:xfrm>
            <a:off x="6421132" y="1446363"/>
            <a:ext cx="753360" cy="874712"/>
          </a:xfrm>
          <a:prstGeom prst="cub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Cube 35"/>
          <p:cNvSpPr/>
          <p:nvPr/>
        </p:nvSpPr>
        <p:spPr>
          <a:xfrm>
            <a:off x="7079362" y="1446363"/>
            <a:ext cx="753360" cy="874712"/>
          </a:xfrm>
          <a:prstGeom prst="cub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8" name="Right Arrow 37"/>
          <p:cNvSpPr/>
          <p:nvPr/>
        </p:nvSpPr>
        <p:spPr>
          <a:xfrm rot="16200000">
            <a:off x="6761316" y="3094638"/>
            <a:ext cx="748359" cy="522451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Curved Left Arrow 38"/>
          <p:cNvSpPr/>
          <p:nvPr/>
        </p:nvSpPr>
        <p:spPr>
          <a:xfrm rot="10800000">
            <a:off x="8162509" y="1450988"/>
            <a:ext cx="286015" cy="284383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urved Left Arrow 39"/>
          <p:cNvSpPr/>
          <p:nvPr/>
        </p:nvSpPr>
        <p:spPr>
          <a:xfrm>
            <a:off x="8490462" y="1469977"/>
            <a:ext cx="286015" cy="284383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7965033" y="1863071"/>
            <a:ext cx="1050858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 b="0" dirty="0" smtClean="0">
                <a:latin typeface="Verdana" panose="020B0604030504040204" pitchFamily="34" charset="0"/>
              </a:rPr>
              <a:t>Data Crunching</a:t>
            </a:r>
            <a:endParaRPr lang="en-US" altLang="en-US" sz="800" b="0" dirty="0">
              <a:latin typeface="Verdana" panose="020B060403050404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725431" y="2558045"/>
            <a:ext cx="1295400" cy="13472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Flowchart: Magnetic Disk 42"/>
          <p:cNvSpPr/>
          <p:nvPr/>
        </p:nvSpPr>
        <p:spPr>
          <a:xfrm>
            <a:off x="9947075" y="2792757"/>
            <a:ext cx="851527" cy="877824"/>
          </a:xfrm>
          <a:prstGeom prst="flowChartMagneticDisk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MVX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473374" y="1842806"/>
            <a:ext cx="1900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Leverage </a:t>
            </a:r>
            <a:r>
              <a:rPr lang="en-US" sz="1200" dirty="0" smtClean="0"/>
              <a:t>MVX / XMMS </a:t>
            </a:r>
            <a:r>
              <a:rPr lang="en-US" sz="1200" dirty="0" smtClean="0"/>
              <a:t>Reporting as Reporting Database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73373" y="4217053"/>
            <a:ext cx="190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Same procedure for export csv to BDP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43600" y="5157624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Change from Oracle to </a:t>
            </a:r>
            <a:r>
              <a:rPr lang="en-US" sz="1200" dirty="0" smtClean="0"/>
              <a:t>new DB platform</a:t>
            </a:r>
            <a:endParaRPr lang="en-US" sz="12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5762902" y="1021995"/>
            <a:ext cx="3533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Change from Database SP to Generic ETL/In House build application</a:t>
            </a:r>
          </a:p>
        </p:txBody>
      </p:sp>
    </p:spTree>
    <p:extLst>
      <p:ext uri="{BB962C8B-B14F-4D97-AF65-F5344CB8AC3E}">
        <p14:creationId xmlns:p14="http://schemas.microsoft.com/office/powerpoint/2010/main" val="311684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7" grpId="0" animBg="1"/>
      <p:bldP spid="19" grpId="0" animBg="1"/>
      <p:bldP spid="22" grpId="0" animBg="1"/>
      <p:bldP spid="24" grpId="0" animBg="1"/>
      <p:bldP spid="28" grpId="0" animBg="1"/>
      <p:bldP spid="33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4737101" y="1643352"/>
            <a:ext cx="2771" cy="46482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86000" y="1637028"/>
            <a:ext cx="2771" cy="46482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157519" y="1539712"/>
            <a:ext cx="2771" cy="46482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427229" y="1628906"/>
            <a:ext cx="2771" cy="46482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85120" y="6583680"/>
            <a:ext cx="609600" cy="121920"/>
          </a:xfrm>
        </p:spPr>
        <p:txBody>
          <a:bodyPr/>
          <a:lstStyle/>
          <a:p>
            <a:fld id="{DE5BD8D1-5A61-4A04-B54F-BF85F6951F63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3761" y="6553200"/>
            <a:ext cx="3368040" cy="121920"/>
          </a:xfrm>
        </p:spPr>
        <p:txBody>
          <a:bodyPr/>
          <a:lstStyle/>
          <a:p>
            <a:r>
              <a:rPr lang="en-US" smtClean="0"/>
              <a:t>© 2016 Western Digital Corporation	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36681" y="6431280"/>
            <a:ext cx="243840" cy="121920"/>
          </a:xfrm>
          <a:prstGeom prst="rect">
            <a:avLst/>
          </a:prstGeom>
        </p:spPr>
        <p:txBody>
          <a:bodyPr/>
          <a:lstStyle/>
          <a:p>
            <a:fld id="{117D082C-22F7-460A-B107-A5704CF548D4}" type="slidenum">
              <a:rPr lang="en-US" smtClean="0"/>
              <a:t>7</a:t>
            </a:fld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MY" dirty="0"/>
          </a:p>
        </p:txBody>
      </p:sp>
      <p:sp>
        <p:nvSpPr>
          <p:cNvPr id="11" name="Right Arrow 10"/>
          <p:cNvSpPr/>
          <p:nvPr/>
        </p:nvSpPr>
        <p:spPr>
          <a:xfrm>
            <a:off x="4734251" y="4270401"/>
            <a:ext cx="2423267" cy="64008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Integration as part of MVX Reporting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454429" y="1626525"/>
            <a:ext cx="1834342" cy="640080"/>
          </a:xfrm>
          <a:prstGeom prst="rightArrow">
            <a:avLst>
              <a:gd name="adj1" fmla="val 50000"/>
              <a:gd name="adj2" fmla="val 5168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800" b="1" dirty="0" smtClean="0"/>
              <a:t>Design and establish proper control procedure</a:t>
            </a:r>
            <a:endParaRPr lang="en-MY" sz="800" b="1" dirty="0"/>
          </a:p>
        </p:txBody>
      </p:sp>
      <p:sp>
        <p:nvSpPr>
          <p:cNvPr id="32" name="Right Arrow 31"/>
          <p:cNvSpPr/>
          <p:nvPr/>
        </p:nvSpPr>
        <p:spPr>
          <a:xfrm>
            <a:off x="3508585" y="3617502"/>
            <a:ext cx="1204799" cy="64008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New MySQL Database</a:t>
            </a: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87680" y="326732"/>
            <a:ext cx="11216640" cy="487680"/>
          </a:xfrm>
        </p:spPr>
        <p:txBody>
          <a:bodyPr/>
          <a:lstStyle/>
          <a:p>
            <a:r>
              <a:rPr lang="sv-SE" dirty="0" smtClean="0"/>
              <a:t>MVX Reporting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2287386" y="2170328"/>
            <a:ext cx="1221198" cy="640080"/>
          </a:xfrm>
          <a:prstGeom prst="rightArrow">
            <a:avLst>
              <a:gd name="adj1" fmla="val 50000"/>
              <a:gd name="adj2" fmla="val 5168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800" b="1" dirty="0" smtClean="0"/>
              <a:t>Develop New Loader App</a:t>
            </a:r>
            <a:endParaRPr lang="en-MY" sz="8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202704"/>
              </p:ext>
            </p:extLst>
          </p:nvPr>
        </p:nvGraphicFramePr>
        <p:xfrm>
          <a:off x="454429" y="1165089"/>
          <a:ext cx="10972800" cy="409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00025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 dirty="0">
                          <a:effectLst/>
                        </a:rPr>
                        <a:t>2017</a:t>
                      </a:r>
                      <a:endParaRPr lang="en-US" sz="6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 dirty="0">
                          <a:effectLst/>
                        </a:rPr>
                        <a:t>2018</a:t>
                      </a:r>
                      <a:endParaRPr lang="en-US" sz="6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Jul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Aug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Sep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Oct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Nov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Dec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Jan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Feb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Mar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Apr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May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Jun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Jul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Aug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Sep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Oct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Nov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 dirty="0">
                          <a:effectLst/>
                        </a:rPr>
                        <a:t>Dec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3499692" y="1615375"/>
            <a:ext cx="2771" cy="46482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>
            <a:off x="2914458" y="2845898"/>
            <a:ext cx="1822643" cy="64008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Stored Procedure to ETL / Application </a:t>
            </a:r>
          </a:p>
        </p:txBody>
      </p:sp>
    </p:spTree>
    <p:extLst>
      <p:ext uri="{BB962C8B-B14F-4D97-AF65-F5344CB8AC3E}">
        <p14:creationId xmlns:p14="http://schemas.microsoft.com/office/powerpoint/2010/main" val="19299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78"/>
          <p:cNvSpPr>
            <a:spLocks noGrp="1"/>
          </p:cNvSpPr>
          <p:nvPr>
            <p:ph type="title"/>
          </p:nvPr>
        </p:nvSpPr>
        <p:spPr>
          <a:xfrm>
            <a:off x="483387" y="2937099"/>
            <a:ext cx="6339840" cy="1219200"/>
          </a:xfrm>
        </p:spPr>
        <p:txBody>
          <a:bodyPr/>
          <a:lstStyle/>
          <a:p>
            <a:r>
              <a:rPr lang="en-US" sz="3600" dirty="0"/>
              <a:t>Backup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5FF98-96E1-4619-8E69-BAD60CC3D33D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Western Digital Corporation	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480" y="6547104"/>
            <a:ext cx="243840" cy="121920"/>
          </a:xfrm>
        </p:spPr>
        <p:txBody>
          <a:bodyPr/>
          <a:lstStyle/>
          <a:p>
            <a:fld id="{117D082C-22F7-460A-B107-A5704CF548D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9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mon to all">
  <a:themeElements>
    <a:clrScheme name="WD PPT 2016">
      <a:dk1>
        <a:sysClr val="windowText" lastClr="000000"/>
      </a:dk1>
      <a:lt1>
        <a:sysClr val="window" lastClr="FFFFFF"/>
      </a:lt1>
      <a:dk2>
        <a:srgbClr val="7E7E7E"/>
      </a:dk2>
      <a:lt2>
        <a:srgbClr val="FFFFFF"/>
      </a:lt2>
      <a:accent1>
        <a:srgbClr val="2D608F"/>
      </a:accent1>
      <a:accent2>
        <a:srgbClr val="ED9250"/>
      </a:accent2>
      <a:accent3>
        <a:srgbClr val="5E6098"/>
      </a:accent3>
      <a:accent4>
        <a:srgbClr val="F4C66B"/>
      </a:accent4>
      <a:accent5>
        <a:srgbClr val="5CC1E6"/>
      </a:accent5>
      <a:accent6>
        <a:srgbClr val="D4534F"/>
      </a:accent6>
      <a:hlink>
        <a:srgbClr val="3C82C1"/>
      </a:hlink>
      <a:folHlink>
        <a:srgbClr val="ED9250"/>
      </a:folHlink>
    </a:clrScheme>
    <a:fontScheme name="WD_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DC_Template_Confidential_2016-0211" id="{5EB68F42-A08C-4240-B54D-379F1AB2780D}" vid="{05ECB12C-0C8C-408A-9E78-4DF51C271D2C}"/>
    </a:ext>
  </a:extLst>
</a:theme>
</file>

<file path=ppt/theme/theme2.xml><?xml version="1.0" encoding="utf-8"?>
<a:theme xmlns:a="http://schemas.openxmlformats.org/drawingml/2006/main" name="Footer Style 2">
  <a:themeElements>
    <a:clrScheme name="WD PPT 2016">
      <a:dk1>
        <a:sysClr val="windowText" lastClr="000000"/>
      </a:dk1>
      <a:lt1>
        <a:sysClr val="window" lastClr="FFFFFF"/>
      </a:lt1>
      <a:dk2>
        <a:srgbClr val="7E7E7E"/>
      </a:dk2>
      <a:lt2>
        <a:srgbClr val="FFFFFF"/>
      </a:lt2>
      <a:accent1>
        <a:srgbClr val="2D608F"/>
      </a:accent1>
      <a:accent2>
        <a:srgbClr val="ED9250"/>
      </a:accent2>
      <a:accent3>
        <a:srgbClr val="5E6098"/>
      </a:accent3>
      <a:accent4>
        <a:srgbClr val="F4C66B"/>
      </a:accent4>
      <a:accent5>
        <a:srgbClr val="5CC1E6"/>
      </a:accent5>
      <a:accent6>
        <a:srgbClr val="D4534F"/>
      </a:accent6>
      <a:hlink>
        <a:srgbClr val="3C82C1"/>
      </a:hlink>
      <a:folHlink>
        <a:srgbClr val="ED9250"/>
      </a:folHlink>
    </a:clrScheme>
    <a:fontScheme name="WD_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DC_Template_Confidential_2016-0211" id="{5EB68F42-A08C-4240-B54D-379F1AB2780D}" vid="{DD733070-A6D2-4D57-8C99-753C4780466C}"/>
    </a:ext>
  </a:extLst>
</a:theme>
</file>

<file path=ppt/theme/theme3.xml><?xml version="1.0" encoding="utf-8"?>
<a:theme xmlns:a="http://schemas.openxmlformats.org/drawingml/2006/main" name="Footer Style 3">
  <a:themeElements>
    <a:clrScheme name="WD PPT 2016">
      <a:dk1>
        <a:sysClr val="windowText" lastClr="000000"/>
      </a:dk1>
      <a:lt1>
        <a:sysClr val="window" lastClr="FFFFFF"/>
      </a:lt1>
      <a:dk2>
        <a:srgbClr val="7E7E7E"/>
      </a:dk2>
      <a:lt2>
        <a:srgbClr val="FFFFFF"/>
      </a:lt2>
      <a:accent1>
        <a:srgbClr val="2D608F"/>
      </a:accent1>
      <a:accent2>
        <a:srgbClr val="ED9250"/>
      </a:accent2>
      <a:accent3>
        <a:srgbClr val="5E6098"/>
      </a:accent3>
      <a:accent4>
        <a:srgbClr val="F4C66B"/>
      </a:accent4>
      <a:accent5>
        <a:srgbClr val="5CC1E6"/>
      </a:accent5>
      <a:accent6>
        <a:srgbClr val="D4534F"/>
      </a:accent6>
      <a:hlink>
        <a:srgbClr val="3C82C1"/>
      </a:hlink>
      <a:folHlink>
        <a:srgbClr val="ED9250"/>
      </a:folHlink>
    </a:clrScheme>
    <a:fontScheme name="WD_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DC_Template_Confidential_2016-0211" id="{5EB68F42-A08C-4240-B54D-379F1AB2780D}" vid="{7E1CEAA6-F049-4F32-82AA-5246B74941E8}"/>
    </a:ext>
  </a:extLst>
</a:theme>
</file>

<file path=ppt/theme/theme4.xml><?xml version="1.0" encoding="utf-8"?>
<a:theme xmlns:a="http://schemas.openxmlformats.org/drawingml/2006/main" name="Footer Style 4">
  <a:themeElements>
    <a:clrScheme name="WD PPT 2016">
      <a:dk1>
        <a:sysClr val="windowText" lastClr="000000"/>
      </a:dk1>
      <a:lt1>
        <a:sysClr val="window" lastClr="FFFFFF"/>
      </a:lt1>
      <a:dk2>
        <a:srgbClr val="7E7E7E"/>
      </a:dk2>
      <a:lt2>
        <a:srgbClr val="FFFFFF"/>
      </a:lt2>
      <a:accent1>
        <a:srgbClr val="2D608F"/>
      </a:accent1>
      <a:accent2>
        <a:srgbClr val="ED9250"/>
      </a:accent2>
      <a:accent3>
        <a:srgbClr val="5E6098"/>
      </a:accent3>
      <a:accent4>
        <a:srgbClr val="F4C66B"/>
      </a:accent4>
      <a:accent5>
        <a:srgbClr val="5CC1E6"/>
      </a:accent5>
      <a:accent6>
        <a:srgbClr val="D4534F"/>
      </a:accent6>
      <a:hlink>
        <a:srgbClr val="3C82C1"/>
      </a:hlink>
      <a:folHlink>
        <a:srgbClr val="ED9250"/>
      </a:folHlink>
    </a:clrScheme>
    <a:fontScheme name="WD_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DC_Template_Confidential_2016-0211" id="{5EB68F42-A08C-4240-B54D-379F1AB2780D}" vid="{441F2C70-70EA-4178-8B87-9BC2BF9B65D4}"/>
    </a:ext>
  </a:extLst>
</a:theme>
</file>

<file path=ppt/theme/theme5.xml><?xml version="1.0" encoding="utf-8"?>
<a:theme xmlns:a="http://schemas.openxmlformats.org/drawingml/2006/main" name="1_Common to all">
  <a:themeElements>
    <a:clrScheme name="WD PPT 2016">
      <a:dk1>
        <a:sysClr val="windowText" lastClr="000000"/>
      </a:dk1>
      <a:lt1>
        <a:sysClr val="window" lastClr="FFFFFF"/>
      </a:lt1>
      <a:dk2>
        <a:srgbClr val="7E7E7E"/>
      </a:dk2>
      <a:lt2>
        <a:srgbClr val="FFFFFF"/>
      </a:lt2>
      <a:accent1>
        <a:srgbClr val="2D608F"/>
      </a:accent1>
      <a:accent2>
        <a:srgbClr val="ED9250"/>
      </a:accent2>
      <a:accent3>
        <a:srgbClr val="5E6098"/>
      </a:accent3>
      <a:accent4>
        <a:srgbClr val="F4C66B"/>
      </a:accent4>
      <a:accent5>
        <a:srgbClr val="5CC1E6"/>
      </a:accent5>
      <a:accent6>
        <a:srgbClr val="D4534F"/>
      </a:accent6>
      <a:hlink>
        <a:srgbClr val="3C82C1"/>
      </a:hlink>
      <a:folHlink>
        <a:srgbClr val="ED9250"/>
      </a:folHlink>
    </a:clrScheme>
    <a:fontScheme name="WD_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DC_Template_Confidential_2016-0211" id="{5EB68F42-A08C-4240-B54D-379F1AB2780D}" vid="{05ECB12C-0C8C-408A-9E78-4DF51C271D2C}"/>
    </a:ext>
  </a:extLst>
</a:theme>
</file>

<file path=ppt/theme/theme6.xml><?xml version="1.0" encoding="utf-8"?>
<a:theme xmlns:a="http://schemas.openxmlformats.org/drawingml/2006/main" name="1_Footer Style 2">
  <a:themeElements>
    <a:clrScheme name="WD PPT 2016">
      <a:dk1>
        <a:sysClr val="windowText" lastClr="000000"/>
      </a:dk1>
      <a:lt1>
        <a:sysClr val="window" lastClr="FFFFFF"/>
      </a:lt1>
      <a:dk2>
        <a:srgbClr val="7E7E7E"/>
      </a:dk2>
      <a:lt2>
        <a:srgbClr val="FFFFFF"/>
      </a:lt2>
      <a:accent1>
        <a:srgbClr val="2D608F"/>
      </a:accent1>
      <a:accent2>
        <a:srgbClr val="ED9250"/>
      </a:accent2>
      <a:accent3>
        <a:srgbClr val="5E6098"/>
      </a:accent3>
      <a:accent4>
        <a:srgbClr val="F4C66B"/>
      </a:accent4>
      <a:accent5>
        <a:srgbClr val="5CC1E6"/>
      </a:accent5>
      <a:accent6>
        <a:srgbClr val="D4534F"/>
      </a:accent6>
      <a:hlink>
        <a:srgbClr val="3C82C1"/>
      </a:hlink>
      <a:folHlink>
        <a:srgbClr val="ED9250"/>
      </a:folHlink>
    </a:clrScheme>
    <a:fontScheme name="WD_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DC_Template_Confidential_2016-0211" id="{5EB68F42-A08C-4240-B54D-379F1AB2780D}" vid="{DD733070-A6D2-4D57-8C99-753C4780466C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WDC_Template_Confidential_2016-0216 (1)</Template>
  <TotalTime>34530</TotalTime>
  <Words>539</Words>
  <Application>Microsoft Office PowerPoint</Application>
  <PresentationFormat>Widescreen</PresentationFormat>
  <Paragraphs>188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ＭＳ Ｐゴシック</vt:lpstr>
      <vt:lpstr>Arial</vt:lpstr>
      <vt:lpstr>Calibri</vt:lpstr>
      <vt:lpstr>Cordia New</vt:lpstr>
      <vt:lpstr>Verdana</vt:lpstr>
      <vt:lpstr>Wingdings</vt:lpstr>
      <vt:lpstr>Common to all</vt:lpstr>
      <vt:lpstr>Footer Style 2</vt:lpstr>
      <vt:lpstr>Footer Style 3</vt:lpstr>
      <vt:lpstr>Footer Style 4</vt:lpstr>
      <vt:lpstr>1_Common to all</vt:lpstr>
      <vt:lpstr>1_Footer Style 2</vt:lpstr>
      <vt:lpstr>Template File Load System  (MMS Loading DB)</vt:lpstr>
      <vt:lpstr>Template File Load System</vt:lpstr>
      <vt:lpstr>Template File Load System</vt:lpstr>
      <vt:lpstr>Template File Load System</vt:lpstr>
      <vt:lpstr>Template File Load System</vt:lpstr>
      <vt:lpstr>Template File Load System</vt:lpstr>
      <vt:lpstr>MVX Reporting</vt:lpstr>
      <vt:lpstr>Backup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Read and Delete this Slide</dc:title>
  <dc:creator>Pornpan Lamjiekroongruang</dc:creator>
  <cp:lastModifiedBy>Aur Song Oh</cp:lastModifiedBy>
  <cp:revision>1146</cp:revision>
  <dcterms:created xsi:type="dcterms:W3CDTF">2016-03-08T06:37:47Z</dcterms:created>
  <dcterms:modified xsi:type="dcterms:W3CDTF">2017-04-18T09:48:04Z</dcterms:modified>
</cp:coreProperties>
</file>