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"/>
  </p:notesMasterIdLst>
  <p:sldIdLst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" id="{B9B51309-D148-4332-87C2-07BE32FBCA3B}">
          <p14:sldIdLst>
            <p14:sldId id="257"/>
            <p14:sldId id="259"/>
          </p14:sldIdLst>
        </p14:section>
        <p14:section name="Learn More" id="{2CC34DB2-6590-42C0-AD4B-A04C6060184E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B6DF-A907-484A-8E56-1F7C97E3C5D0}" type="datetime4">
              <a:rPr lang="en-US" smtClean="0"/>
              <a:t>October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3702-8EC1-4748-AAF1-AC33569A0C4B}" type="datetime4">
              <a:rPr lang="en-US" smtClean="0"/>
              <a:t>October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6E49-4D77-4989-8D67-3F3944A4811F}" type="datetime4">
              <a:rPr lang="en-US" smtClean="0"/>
              <a:t>October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October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A6BC-B552-4CB2-9663-C79DDD8D6A9F}" type="datetime4">
              <a:rPr lang="en-US" smtClean="0"/>
              <a:t>October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E226-71DA-406D-A287-17523140A66E}" type="datetime4">
              <a:rPr lang="en-US" smtClean="0"/>
              <a:t>October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03BE-2025-4047-969F-156E052599A0}" type="datetime4">
              <a:rPr lang="en-US" smtClean="0"/>
              <a:t>October 25,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AE3-BE48-49CE-8D53-44712CE440D5}" type="datetime4">
              <a:rPr lang="en-US" smtClean="0"/>
              <a:t>October 25,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9F87-28C7-4369-9769-E797184079B7}" type="datetime4">
              <a:rPr lang="en-US" smtClean="0"/>
              <a:t>October 25,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F05D-6D53-46B6-8A68-C3C80482D4ED}" type="datetime4">
              <a:rPr lang="en-US" smtClean="0"/>
              <a:t>October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94C-F520-4F2C-AA10-8C027F17B4BB}" type="datetime4">
              <a:rPr lang="en-US" smtClean="0"/>
              <a:t>October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860E-13CE-414E-9279-E503F3F9D13A}" type="datetime4">
              <a:rPr lang="en-US" smtClean="0"/>
              <a:t>October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XLC Loader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8843680" cy="1137793"/>
          </a:xfrm>
        </p:spPr>
        <p:txBody>
          <a:bodyPr>
            <a:normAutofit/>
          </a:bodyPr>
          <a:lstStyle/>
          <a:p>
            <a:r>
              <a:rPr lang="en-US" dirty="0" smtClean="0"/>
              <a:t>Migration to Production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2C7B-29DA-4241-A21F-2FA97D5D23CC}" type="datetime4">
              <a:rPr lang="en-US" smtClean="0"/>
              <a:t>October 25,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Migration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112623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Oracle to SQL server</a:t>
            </a:r>
          </a:p>
          <a:p>
            <a:pPr marL="971550" lvl="1" indent="-285750"/>
            <a:r>
              <a:rPr lang="en-US" dirty="0" smtClean="0"/>
              <a:t>When to migrate ( Any ETA?)</a:t>
            </a:r>
          </a:p>
          <a:p>
            <a:pPr marL="971550" lvl="1" indent="-285750"/>
            <a:r>
              <a:rPr lang="en-US" dirty="0" smtClean="0"/>
              <a:t>Steps involved in migration</a:t>
            </a:r>
          </a:p>
          <a:p>
            <a:pPr marL="971550" lvl="1" indent="-285750"/>
            <a:r>
              <a:rPr lang="en-US" dirty="0" smtClean="0"/>
              <a:t>What to migrate (Schema only/Schema and Data)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Where to keep Configuration (template)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Required item from development Team (Scripts)</a:t>
            </a:r>
          </a:p>
          <a:p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October 25,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0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Installation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476538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172.21.13.75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Possible changes on application side after DB migration</a:t>
            </a:r>
          </a:p>
          <a:p>
            <a:pPr marL="971550" lvl="1" indent="-285750"/>
            <a:r>
              <a:rPr lang="en-US" dirty="0" smtClean="0"/>
              <a:t>Add Server connection</a:t>
            </a:r>
          </a:p>
          <a:p>
            <a:endParaRPr lang="en-US" dirty="0" smtClean="0"/>
          </a:p>
          <a:p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October 25,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Environment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24717" cy="4351338"/>
          </a:xfrm>
        </p:spPr>
        <p:txBody>
          <a:bodyPr/>
          <a:lstStyle/>
          <a:p>
            <a:r>
              <a:rPr lang="en-US" dirty="0" smtClean="0"/>
              <a:t>DB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 SQL Server (</a:t>
            </a:r>
            <a:r>
              <a:rPr lang="en-MY" dirty="0" smtClean="0"/>
              <a:t>172.21.12.73\INPXMLD2MY)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Intel Xeon CPU E5-2650 v2@2.60 </a:t>
            </a:r>
            <a:r>
              <a:rPr lang="en-MY" dirty="0" err="1"/>
              <a:t>Ghz</a:t>
            </a:r>
            <a:r>
              <a:rPr lang="en-MY" dirty="0"/>
              <a:t> (4 processors</a:t>
            </a:r>
            <a:r>
              <a:rPr lang="en-MY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OS: Windows Server 2012 Standard(64 bit</a:t>
            </a:r>
            <a:r>
              <a:rPr lang="en-MY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RAM: 64GB</a:t>
            </a:r>
            <a:endParaRPr lang="en-US" dirty="0" smtClean="0"/>
          </a:p>
          <a:p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October 25, 2017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52454" y="1822450"/>
            <a:ext cx="416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Application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172.21.12.167</a:t>
            </a:r>
            <a:endParaRPr lang="en-MY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Intel Xeon CPU E5-2650 v2@2.60 </a:t>
            </a:r>
            <a:r>
              <a:rPr lang="en-MY" dirty="0" err="1"/>
              <a:t>Ghz</a:t>
            </a:r>
            <a:r>
              <a:rPr lang="en-MY" dirty="0"/>
              <a:t> (2 processors)</a:t>
            </a:r>
            <a:endParaRPr lang="en-MY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OS: Windows Server 2008 R2 Standard</a:t>
            </a:r>
            <a:endParaRPr lang="en-MY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RAM: 8GB</a:t>
            </a:r>
            <a:endParaRPr lang="en-US" dirty="0" smtClean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3166649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</TotalTime>
  <Words>120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XLC Loader</vt:lpstr>
      <vt:lpstr>Database Migration</vt:lpstr>
      <vt:lpstr>Application Installation</vt:lpstr>
      <vt:lpstr>Current Environment</vt:lpstr>
    </vt:vector>
  </TitlesOfParts>
  <Company>Western Digital (M) Sdn Bhd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LAYER</dc:title>
  <dc:creator>Muhammad Asim Naeem</dc:creator>
  <cp:keywords/>
  <cp:lastModifiedBy>MUHAMMAD ASIM NAEEM</cp:lastModifiedBy>
  <cp:revision>362</cp:revision>
  <dcterms:created xsi:type="dcterms:W3CDTF">2017-01-19T03:46:28Z</dcterms:created>
  <dcterms:modified xsi:type="dcterms:W3CDTF">2017-10-25T02:44:42Z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