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5"/>
  </p:notesMasterIdLst>
  <p:sldIdLst>
    <p:sldId id="256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" id="{B9B51309-D148-4332-87C2-07BE32FBCA3B}">
          <p14:sldIdLst>
            <p14:sldId id="263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280" autoAdjust="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B6DF-A907-484A-8E56-1F7C97E3C5D0}" type="datetime4">
              <a:rPr lang="en-US" smtClean="0"/>
              <a:t>June 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3702-8EC1-4748-AAF1-AC33569A0C4B}" type="datetime4">
              <a:rPr lang="en-US" smtClean="0"/>
              <a:t>June 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6E49-4D77-4989-8D67-3F3944A4811F}" type="datetime4">
              <a:rPr lang="en-US" smtClean="0"/>
              <a:t>June 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3C31-D31E-4382-935A-901EB7E86E09}" type="datetime4">
              <a:rPr lang="en-US" smtClean="0"/>
              <a:t>June 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0A6BC-B552-4CB2-9663-C79DDD8D6A9F}" type="datetime4">
              <a:rPr lang="en-US" smtClean="0"/>
              <a:t>June 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8E226-71DA-406D-A287-17523140A66E}" type="datetime4">
              <a:rPr lang="en-US" smtClean="0"/>
              <a:t>June 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03BE-2025-4047-969F-156E052599A0}" type="datetime4">
              <a:rPr lang="en-US" smtClean="0"/>
              <a:t>June 5,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1AE3-BE48-49CE-8D53-44712CE440D5}" type="datetime4">
              <a:rPr lang="en-US" smtClean="0"/>
              <a:t>June 5,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9F87-28C7-4369-9769-E797184079B7}" type="datetime4">
              <a:rPr lang="en-US" smtClean="0"/>
              <a:t>June 5,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F05D-6D53-46B6-8A68-C3C80482D4ED}" type="datetime4">
              <a:rPr lang="en-US" smtClean="0"/>
              <a:t>June 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894C-F520-4F2C-AA10-8C027F17B4BB}" type="datetime4">
              <a:rPr lang="en-US" smtClean="0"/>
              <a:t>June 5,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860E-13CE-414E-9279-E503F3F9D13A}" type="datetime4">
              <a:rPr lang="en-US" smtClean="0"/>
              <a:t>June 5,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XLC Loader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8843680" cy="1137793"/>
          </a:xfrm>
        </p:spPr>
        <p:txBody>
          <a:bodyPr>
            <a:normAutofit/>
          </a:bodyPr>
          <a:lstStyle/>
          <a:p>
            <a:r>
              <a:rPr lang="en-US" dirty="0" smtClean="0"/>
              <a:t>Performance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2C7B-29DA-4241-A21F-2FA97D5D23CC}" type="datetime4">
              <a:rPr lang="en-US" smtClean="0"/>
              <a:t>June 5,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Stats</a:t>
            </a:r>
            <a:endParaRPr lang="en-MY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3842503"/>
              </p:ext>
            </p:extLst>
          </p:nvPr>
        </p:nvGraphicFramePr>
        <p:xfrm>
          <a:off x="182880" y="1880805"/>
          <a:ext cx="3931920" cy="2154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593"/>
                <a:gridCol w="1339327"/>
              </a:tblGrid>
              <a:tr h="71823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Total Records processed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140K</a:t>
                      </a:r>
                      <a:endParaRPr lang="en-MY" sz="1600" dirty="0"/>
                    </a:p>
                  </a:txBody>
                  <a:tcPr/>
                </a:tc>
              </a:tr>
              <a:tr h="71823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Files Processed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850</a:t>
                      </a:r>
                      <a:endParaRPr lang="en-MY" sz="1600" dirty="0"/>
                    </a:p>
                  </a:txBody>
                  <a:tcPr/>
                </a:tc>
              </a:tr>
              <a:tr h="71823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Time Taken</a:t>
                      </a:r>
                      <a:endParaRPr lang="en-MY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65 Hours</a:t>
                      </a:r>
                      <a:endParaRPr lang="en-MY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3C31-D31E-4382-935A-901EB7E86E09}" type="datetime4">
              <a:rPr lang="en-US" smtClean="0"/>
              <a:t>June 5, 2017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696" y="1797928"/>
            <a:ext cx="7435026" cy="45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86364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3653</TotalTime>
  <Words>19</Words>
  <Application>Microsoft Office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Segoe UI</vt:lpstr>
      <vt:lpstr>Segoe UI Light</vt:lpstr>
      <vt:lpstr>WelcomeDoc</vt:lpstr>
      <vt:lpstr>XLC Loader</vt:lpstr>
      <vt:lpstr>Stats</vt:lpstr>
    </vt:vector>
  </TitlesOfParts>
  <Company>Western Digital (M) Sdn Bhd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ACCESS LAYER</dc:title>
  <dc:creator>Muhammad Asim Naeem</dc:creator>
  <cp:keywords/>
  <cp:lastModifiedBy>MUHAMMAD ASIM NAEEM</cp:lastModifiedBy>
  <cp:revision>348</cp:revision>
  <dcterms:created xsi:type="dcterms:W3CDTF">2017-01-19T03:46:28Z</dcterms:created>
  <dcterms:modified xsi:type="dcterms:W3CDTF">2017-06-05T03:03:47Z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