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sldIdLst>
    <p:sldId id="256" r:id="rId3"/>
    <p:sldId id="265" r:id="rId4"/>
    <p:sldId id="266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Structure" id="{B9B51309-D148-4332-87C2-07BE32FBCA3B}">
          <p14:sldIdLst>
            <p14:sldId id="265"/>
          </p14:sldIdLst>
        </p14:section>
        <p14:section name="Process" id="{2CC34DB2-6590-42C0-AD4B-A04C6060184E}">
          <p14:sldIdLst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12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B6DF-A907-484A-8E56-1F7C97E3C5D0}" type="datetime4">
              <a:rPr lang="en-US" smtClean="0"/>
              <a:t>May 16,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3702-8EC1-4748-AAF1-AC33569A0C4B}" type="datetime4">
              <a:rPr lang="en-US" smtClean="0"/>
              <a:t>May 16,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6E49-4D77-4989-8D67-3F3944A4811F}" type="datetime4">
              <a:rPr lang="en-US" smtClean="0"/>
              <a:t>May 16,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May 16,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A6BC-B552-4CB2-9663-C79DDD8D6A9F}" type="datetime4">
              <a:rPr lang="en-US" smtClean="0"/>
              <a:t>May 16,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E226-71DA-406D-A287-17523140A66E}" type="datetime4">
              <a:rPr lang="en-US" smtClean="0"/>
              <a:t>May 16,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03BE-2025-4047-969F-156E052599A0}" type="datetime4">
              <a:rPr lang="en-US" smtClean="0"/>
              <a:t>May 16,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AE3-BE48-49CE-8D53-44712CE440D5}" type="datetime4">
              <a:rPr lang="en-US" smtClean="0"/>
              <a:t>May 16,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9F87-28C7-4369-9769-E797184079B7}" type="datetime4">
              <a:rPr lang="en-US" smtClean="0"/>
              <a:t>May 16,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F05D-6D53-46B6-8A68-C3C80482D4ED}" type="datetime4">
              <a:rPr lang="en-US" smtClean="0"/>
              <a:t>May 16,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94C-F520-4F2C-AA10-8C027F17B4BB}" type="datetime4">
              <a:rPr lang="en-US" smtClean="0"/>
              <a:t>May 16,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860E-13CE-414E-9279-E503F3F9D13A}" type="datetime4">
              <a:rPr lang="en-US" smtClean="0"/>
              <a:t>May 16,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XLC </a:t>
            </a: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8843680" cy="1137793"/>
          </a:xfrm>
        </p:spPr>
        <p:txBody>
          <a:bodyPr>
            <a:normAutofit/>
          </a:bodyPr>
          <a:lstStyle/>
          <a:p>
            <a:r>
              <a:rPr lang="en-US" dirty="0" smtClean="0"/>
              <a:t>Folder Synchronization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C7B-29DA-4241-A21F-2FA97D5D23CC}" type="datetime4">
              <a:rPr lang="en-US" smtClean="0"/>
              <a:t>May 16,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Folders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May 16, 2017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1242" y="2014368"/>
            <a:ext cx="1484556" cy="68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INBOX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4561242" y="3502981"/>
            <a:ext cx="1484556" cy="6884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4564828" y="5138143"/>
            <a:ext cx="1484556" cy="688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</a:t>
            </a:r>
            <a:endParaRPr lang="en-MY" dirty="0"/>
          </a:p>
        </p:txBody>
      </p:sp>
      <p:sp>
        <p:nvSpPr>
          <p:cNvPr id="8" name="Rectangle 7"/>
          <p:cNvSpPr/>
          <p:nvPr/>
        </p:nvSpPr>
        <p:spPr>
          <a:xfrm>
            <a:off x="7256032" y="5138142"/>
            <a:ext cx="1484556" cy="688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1870038" y="4320560"/>
            <a:ext cx="1484556" cy="688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MY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5303520" y="2702857"/>
            <a:ext cx="0" cy="80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303520" y="4191470"/>
            <a:ext cx="3586" cy="94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8" idx="0"/>
          </p:cNvCxnSpPr>
          <p:nvPr/>
        </p:nvCxnSpPr>
        <p:spPr>
          <a:xfrm rot="16200000" flipH="1">
            <a:off x="6177579" y="3317411"/>
            <a:ext cx="946672" cy="2694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9" idx="3"/>
          </p:cNvCxnSpPr>
          <p:nvPr/>
        </p:nvCxnSpPr>
        <p:spPr>
          <a:xfrm rot="5400000">
            <a:off x="4092390" y="3453674"/>
            <a:ext cx="473335" cy="1948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0"/>
            <a:endCxn id="6" idx="1"/>
          </p:cNvCxnSpPr>
          <p:nvPr/>
        </p:nvCxnSpPr>
        <p:spPr>
          <a:xfrm rot="5400000" flipH="1" flipV="1">
            <a:off x="3350112" y="3109430"/>
            <a:ext cx="473334" cy="1948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52446" y="3502979"/>
            <a:ext cx="1484556" cy="6884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MY" dirty="0"/>
          </a:p>
        </p:txBody>
      </p:sp>
      <p:cxnSp>
        <p:nvCxnSpPr>
          <p:cNvPr id="30" name="Elbow Connector 29"/>
          <p:cNvCxnSpPr>
            <a:stCxn id="5" idx="2"/>
            <a:endCxn id="24" idx="0"/>
          </p:cNvCxnSpPr>
          <p:nvPr/>
        </p:nvCxnSpPr>
        <p:spPr>
          <a:xfrm rot="16200000" flipH="1">
            <a:off x="6249061" y="1757316"/>
            <a:ext cx="800122" cy="2691204"/>
          </a:xfrm>
          <a:prstGeom prst="bentConnector3">
            <a:avLst/>
          </a:prstGeom>
          <a:ln w="158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May 16, 2017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8267251" y="2197702"/>
            <a:ext cx="1559859" cy="860611"/>
          </a:xfrm>
          <a:prstGeom prst="snip1Rect">
            <a:avLst>
              <a:gd name="adj" fmla="val 33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Inbox</a:t>
            </a:r>
            <a:endParaRPr lang="en-MY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10100533" y="4113003"/>
            <a:ext cx="1559859" cy="860611"/>
          </a:xfrm>
          <a:prstGeom prst="snip1Rect">
            <a:avLst>
              <a:gd name="adj" fmla="val 338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MY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581886" y="4113004"/>
            <a:ext cx="1559859" cy="860611"/>
          </a:xfrm>
          <a:prstGeom prst="snip1Rect">
            <a:avLst>
              <a:gd name="adj" fmla="val 338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MY" dirty="0"/>
          </a:p>
        </p:txBody>
      </p:sp>
      <p:cxnSp>
        <p:nvCxnSpPr>
          <p:cNvPr id="12" name="Elbow Connector 11"/>
          <p:cNvCxnSpPr>
            <a:stCxn id="5" idx="1"/>
            <a:endCxn id="7" idx="3"/>
          </p:cNvCxnSpPr>
          <p:nvPr/>
        </p:nvCxnSpPr>
        <p:spPr>
          <a:xfrm rot="16200000" flipH="1">
            <a:off x="9436477" y="2669017"/>
            <a:ext cx="1054690" cy="1833282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  <a:endCxn id="8" idx="3"/>
          </p:cNvCxnSpPr>
          <p:nvPr/>
        </p:nvCxnSpPr>
        <p:spPr>
          <a:xfrm rot="5400000">
            <a:off x="7677154" y="2742976"/>
            <a:ext cx="1054691" cy="1685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Inbox is the Source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file from Inbox to “Working”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one copy of the file to “Archive” folder.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699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XLC Loader will load &amp; process the files from working folder.</a:t>
            </a:r>
            <a:endParaRPr lang="en-MY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processing, Files will be moved to respective folders according to the results.</a:t>
            </a:r>
          </a:p>
          <a:p>
            <a:pPr marL="971550" lvl="1" indent="-285750"/>
            <a:r>
              <a:rPr lang="en-US" dirty="0" smtClean="0"/>
              <a:t>Processed – In case of successful execution.</a:t>
            </a:r>
          </a:p>
          <a:p>
            <a:pPr marL="971550" lvl="1" indent="-285750"/>
            <a:r>
              <a:rPr lang="en-US" dirty="0" smtClean="0"/>
              <a:t>Pending – In case if Database is not accessible.</a:t>
            </a:r>
          </a:p>
          <a:p>
            <a:pPr marL="971550" lvl="1" indent="-285750"/>
            <a:r>
              <a:rPr lang="en-US" dirty="0" smtClean="0"/>
              <a:t>Bad – In case of any error or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May 16, 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00503" y="2663882"/>
            <a:ext cx="1484556" cy="6884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8104089" y="4299044"/>
            <a:ext cx="1484556" cy="688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</a:t>
            </a:r>
            <a:endParaRPr lang="en-MY" dirty="0"/>
          </a:p>
        </p:txBody>
      </p:sp>
      <p:sp>
        <p:nvSpPr>
          <p:cNvPr id="13" name="Rectangle 12"/>
          <p:cNvSpPr/>
          <p:nvPr/>
        </p:nvSpPr>
        <p:spPr>
          <a:xfrm>
            <a:off x="10160592" y="4299044"/>
            <a:ext cx="1484556" cy="6884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MY" dirty="0"/>
          </a:p>
        </p:txBody>
      </p:sp>
      <p:sp>
        <p:nvSpPr>
          <p:cNvPr id="14" name="Rectangle 13"/>
          <p:cNvSpPr/>
          <p:nvPr/>
        </p:nvSpPr>
        <p:spPr>
          <a:xfrm>
            <a:off x="6047586" y="4299043"/>
            <a:ext cx="1484556" cy="688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MY" dirty="0"/>
          </a:p>
        </p:txBody>
      </p:sp>
      <p:cxnSp>
        <p:nvCxnSpPr>
          <p:cNvPr id="15" name="Elbow Connector 14"/>
          <p:cNvCxnSpPr>
            <a:stCxn id="11" idx="2"/>
            <a:endCxn id="13" idx="0"/>
          </p:cNvCxnSpPr>
          <p:nvPr/>
        </p:nvCxnSpPr>
        <p:spPr>
          <a:xfrm rot="16200000" flipH="1">
            <a:off x="9399489" y="2795662"/>
            <a:ext cx="946673" cy="2060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>
            <a:off x="8842781" y="3352371"/>
            <a:ext cx="3586" cy="94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5400000">
            <a:off x="7342987" y="2799249"/>
            <a:ext cx="946672" cy="2052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72775" y="3548707"/>
            <a:ext cx="839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Exception</a:t>
            </a:r>
            <a:endParaRPr lang="en-MY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8685" y="3610554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 </a:t>
            </a:r>
          </a:p>
          <a:p>
            <a:r>
              <a:rPr lang="en-US" sz="1200" dirty="0" smtClean="0"/>
              <a:t>Timeout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09931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May 16, 2017</a:t>
            </a:fld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0520083" y="3400479"/>
            <a:ext cx="833718" cy="1264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Arrow Connector 7"/>
          <p:cNvCxnSpPr>
            <a:stCxn id="10" idx="3"/>
            <a:endCxn id="6" idx="2"/>
          </p:cNvCxnSpPr>
          <p:nvPr/>
        </p:nvCxnSpPr>
        <p:spPr>
          <a:xfrm>
            <a:off x="9282953" y="4032490"/>
            <a:ext cx="12371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/>
          <p:cNvSpPr/>
          <p:nvPr/>
        </p:nvSpPr>
        <p:spPr>
          <a:xfrm>
            <a:off x="5426338" y="3601835"/>
            <a:ext cx="1559859" cy="860611"/>
          </a:xfrm>
          <a:prstGeom prst="snip1Rect">
            <a:avLst>
              <a:gd name="adj" fmla="val 3385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MY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7824395" y="1970993"/>
            <a:ext cx="1559859" cy="860611"/>
          </a:xfrm>
          <a:prstGeom prst="snip1Rect">
            <a:avLst>
              <a:gd name="adj" fmla="val 338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MY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DB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DB connection available, Move file from “Pending” folder to “Working” folder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file will be processed again</a:t>
            </a:r>
            <a:endParaRPr lang="en-MY" dirty="0"/>
          </a:p>
        </p:txBody>
      </p:sp>
      <p:sp>
        <p:nvSpPr>
          <p:cNvPr id="10" name="Flowchart: Decision 9"/>
          <p:cNvSpPr/>
          <p:nvPr/>
        </p:nvSpPr>
        <p:spPr>
          <a:xfrm>
            <a:off x="7925698" y="3593729"/>
            <a:ext cx="1357255" cy="877522"/>
          </a:xfrm>
          <a:prstGeom prst="flowChartDecis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DB Available</a:t>
            </a:r>
            <a:endParaRPr lang="en-MY" sz="900" dirty="0"/>
          </a:p>
        </p:txBody>
      </p:sp>
      <p:cxnSp>
        <p:nvCxnSpPr>
          <p:cNvPr id="23" name="Elbow Connector 22"/>
          <p:cNvCxnSpPr>
            <a:stCxn id="11" idx="3"/>
            <a:endCxn id="14" idx="2"/>
          </p:cNvCxnSpPr>
          <p:nvPr/>
        </p:nvCxnSpPr>
        <p:spPr>
          <a:xfrm rot="5400000" flipH="1" flipV="1">
            <a:off x="6415063" y="2192504"/>
            <a:ext cx="1200536" cy="1618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  <a:endCxn id="11" idx="0"/>
          </p:cNvCxnSpPr>
          <p:nvPr/>
        </p:nvCxnSpPr>
        <p:spPr>
          <a:xfrm flipH="1" flipV="1">
            <a:off x="6986197" y="4032141"/>
            <a:ext cx="939501" cy="3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4084</TotalTime>
  <Words>143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XLC Loader</vt:lpstr>
      <vt:lpstr>Folders</vt:lpstr>
      <vt:lpstr>Process</vt:lpstr>
      <vt:lpstr>Process</vt:lpstr>
      <vt:lpstr>Process</vt:lpstr>
    </vt:vector>
  </TitlesOfParts>
  <Company>Western Digital (M) Sdn Bhd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LAYER</dc:title>
  <dc:creator>Muhammad Asim Naeem</dc:creator>
  <cp:keywords/>
  <cp:lastModifiedBy>MUHAMMAD ASIM NAEEM</cp:lastModifiedBy>
  <cp:revision>375</cp:revision>
  <dcterms:created xsi:type="dcterms:W3CDTF">2017-01-19T03:46:28Z</dcterms:created>
  <dcterms:modified xsi:type="dcterms:W3CDTF">2017-05-16T08:08:11Z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