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7"/>
  </p:notesMasterIdLst>
  <p:sldIdLst>
    <p:sldId id="256" r:id="rId3"/>
    <p:sldId id="263" r:id="rId4"/>
    <p:sldId id="264" r:id="rId5"/>
    <p:sldId id="26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Design," id="{B9B51309-D148-4332-87C2-07BE32FBCA3B}">
          <p14:sldIdLst>
            <p14:sldId id="263"/>
            <p14:sldId id="264"/>
            <p14:sldId id="265"/>
          </p14:sldIdLst>
        </p14:section>
        <p14:section name="Learn More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B4A6"/>
    <a:srgbClr val="734F29"/>
    <a:srgbClr val="D24726"/>
    <a:srgbClr val="DD462F"/>
    <a:srgbClr val="AEB785"/>
    <a:srgbClr val="EFD5A2"/>
    <a:srgbClr val="3B3026"/>
    <a:srgbClr val="ECE1CA"/>
    <a:srgbClr val="7955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8" autoAdjust="0"/>
    <p:restoredTop sz="94280" autoAdjust="0"/>
  </p:normalViewPr>
  <p:slideViewPr>
    <p:cSldViewPr snapToGrid="0">
      <p:cViewPr varScale="1">
        <p:scale>
          <a:sx n="89" d="100"/>
          <a:sy n="89" d="100"/>
        </p:scale>
        <p:origin x="120" y="1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600"/>
              </a:spcBef>
              <a:buNone/>
              <a:defRPr sz="2800">
                <a:solidFill>
                  <a:srgbClr val="D24726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6B6DF-A907-484A-8E56-1F7C97E3C5D0}" type="datetime4">
              <a:rPr lang="en-US" smtClean="0"/>
              <a:t>June 19,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53702-8EC1-4748-AAF1-AC33569A0C4B}" type="datetime4">
              <a:rPr lang="en-US" smtClean="0"/>
              <a:t>June 19,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59692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06E49-4D77-4989-8D67-3F3944A4811F}" type="datetime4">
              <a:rPr lang="en-US" smtClean="0"/>
              <a:t>June 19,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0226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Aft>
                <a:spcPts val="1200"/>
              </a:spcAft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>
              <a:lnSpc>
                <a:spcPct val="150000"/>
              </a:lnSpc>
              <a:spcAft>
                <a:spcPts val="1200"/>
              </a:spcAft>
              <a:defRPr sz="1400">
                <a:solidFill>
                  <a:schemeClr val="bg1">
                    <a:lumMod val="50000"/>
                  </a:schemeClr>
                </a:solidFill>
              </a:defRPr>
            </a:lvl2pPr>
            <a:lvl3pPr>
              <a:lnSpc>
                <a:spcPct val="150000"/>
              </a:lnSpc>
              <a:spcAft>
                <a:spcPts val="1200"/>
              </a:spcAft>
              <a:defRPr sz="1200">
                <a:solidFill>
                  <a:schemeClr val="bg1">
                    <a:lumMod val="50000"/>
                  </a:schemeClr>
                </a:solidFill>
              </a:defRPr>
            </a:lvl3pPr>
            <a:lvl4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4pPr>
            <a:lvl5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93C31-D31E-4382-935A-901EB7E86E09}" type="datetime4">
              <a:rPr lang="en-US" smtClean="0"/>
              <a:t>June 19,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 anchor="ctr">
            <a:noAutofit/>
          </a:bodyPr>
          <a:lstStyle>
            <a:lvl1pPr algn="l">
              <a:defRPr sz="4800">
                <a:solidFill>
                  <a:srgbClr val="D247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anchor="ctr">
            <a:normAutofit/>
          </a:bodyPr>
          <a:lstStyle>
            <a:lvl1pPr marL="0" indent="0">
              <a:lnSpc>
                <a:spcPct val="150000"/>
              </a:lnSpc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0A6BC-B552-4CB2-9663-C79DDD8D6A9F}" type="datetime4">
              <a:rPr lang="en-US" smtClean="0"/>
              <a:t>June 19,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8E226-71DA-406D-A287-17523140A66E}" type="datetime4">
              <a:rPr lang="en-US" smtClean="0"/>
              <a:t>June 19,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1" y="2193927"/>
            <a:ext cx="5156200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4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4" y="2193927"/>
            <a:ext cx="5157787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03BE-2025-4047-969F-156E052599A0}" type="datetime4">
              <a:rPr lang="en-US" smtClean="0"/>
              <a:t>June 19, 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60602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91AE3-BE48-49CE-8D53-44712CE440D5}" type="datetime4">
              <a:rPr lang="en-US" smtClean="0"/>
              <a:t>June 19, 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29F87-28C7-4369-9769-E797184079B7}" type="datetime4">
              <a:rPr lang="en-US" smtClean="0"/>
              <a:t>June 19, 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5F05D-6D53-46B6-8A68-C3C80482D4ED}" type="datetime4">
              <a:rPr lang="en-US" smtClean="0"/>
              <a:t>June 19,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E894C-F520-4F2C-AA10-8C027F17B4BB}" type="datetime4">
              <a:rPr lang="en-US" smtClean="0"/>
              <a:t>June 19,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09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5860E-13CE-414E-9279-E503F3F9D13A}" type="datetime4">
              <a:rPr lang="en-US" smtClean="0"/>
              <a:t>June 19,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XLC Loader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8843680" cy="1137793"/>
          </a:xfrm>
        </p:spPr>
        <p:txBody>
          <a:bodyPr>
            <a:normAutofit/>
          </a:bodyPr>
          <a:lstStyle/>
          <a:p>
            <a:r>
              <a:rPr lang="en-US" dirty="0" smtClean="0"/>
              <a:t>Current Exceptions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B2C7B-29DA-4241-A21F-2FA97D5D23CC}" type="datetime4">
              <a:rPr lang="en-US" smtClean="0"/>
              <a:t>June 19, 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</a:t>
            </a:r>
            <a:endParaRPr lang="en-MY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93C31-D31E-4382-935A-901EB7E86E09}" type="datetime4">
              <a:rPr lang="en-US" smtClean="0"/>
              <a:t>June 19, 2017</a:t>
            </a:fld>
            <a:endParaRPr lang="en-US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9942190"/>
              </p:ext>
            </p:extLst>
          </p:nvPr>
        </p:nvGraphicFramePr>
        <p:xfrm>
          <a:off x="709108" y="1527586"/>
          <a:ext cx="10515600" cy="3842385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3505200"/>
                <a:gridCol w="3505200"/>
                <a:gridCol w="3505200"/>
              </a:tblGrid>
              <a:tr h="367665">
                <a:tc>
                  <a:txBody>
                    <a:bodyPr/>
                    <a:lstStyle/>
                    <a:p>
                      <a:r>
                        <a:rPr lang="en-US" dirty="0" smtClean="0"/>
                        <a:t>Exception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Details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Remarks</a:t>
                      </a:r>
                      <a:endParaRPr lang="en-MY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String Length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Some string values are bigger then the column length defined</a:t>
                      </a:r>
                      <a:r>
                        <a:rPr lang="en-US" baseline="0" dirty="0" smtClean="0"/>
                        <a:t> in Database.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string</a:t>
                      </a:r>
                      <a:r>
                        <a:rPr lang="en-US" baseline="0" dirty="0" smtClean="0"/>
                        <a:t> values are being truncated. Although we have increased the string length of few columns, but it’s a common behavior even in existing system</a:t>
                      </a:r>
                      <a:endParaRPr lang="en-MY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Primary</a:t>
                      </a:r>
                      <a:r>
                        <a:rPr lang="en-US" baseline="0" dirty="0" smtClean="0"/>
                        <a:t> key/Unique Constraint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tables have composite</a:t>
                      </a:r>
                      <a:r>
                        <a:rPr lang="en-US" baseline="0" dirty="0" smtClean="0"/>
                        <a:t> unique key constraints. The system gives error when duplicate records are being inserted. 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Initially removed all unique key constraints which cause data duplication. Now have introduced the unique key settings in</a:t>
                      </a:r>
                      <a:r>
                        <a:rPr lang="en-US" baseline="0" dirty="0" smtClean="0"/>
                        <a:t> template mapping.</a:t>
                      </a:r>
                      <a:br>
                        <a:rPr lang="en-US" baseline="0" dirty="0" smtClean="0"/>
                      </a:br>
                      <a:r>
                        <a:rPr lang="en-US" baseline="0" dirty="0" smtClean="0"/>
                        <a:t>All the templates has been revised.</a:t>
                      </a:r>
                      <a:endParaRPr lang="en-MY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4786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</a:t>
            </a:r>
            <a:endParaRPr lang="en-MY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1437569"/>
              </p:ext>
            </p:extLst>
          </p:nvPr>
        </p:nvGraphicFramePr>
        <p:xfrm>
          <a:off x="838200" y="1825625"/>
          <a:ext cx="10392783" cy="329692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3464261"/>
                <a:gridCol w="3464261"/>
                <a:gridCol w="346426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Exception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Details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Remarks</a:t>
                      </a:r>
                      <a:endParaRPr lang="en-MY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Mandatory columns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There are columns which don’t accept NULL values.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There are few columns common</a:t>
                      </a:r>
                      <a:r>
                        <a:rPr lang="en-US" baseline="0" dirty="0" smtClean="0"/>
                        <a:t> for every table and not defined in Mapping. </a:t>
                      </a:r>
                      <a:endParaRPr lang="en-US" baseline="0" dirty="0" smtClean="0"/>
                    </a:p>
                    <a:p>
                      <a:r>
                        <a:rPr lang="en-US" dirty="0" smtClean="0"/>
                        <a:t>Have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smtClean="0"/>
                        <a:t>introduced Default </a:t>
                      </a:r>
                      <a:r>
                        <a:rPr lang="en-US" baseline="0" dirty="0" smtClean="0"/>
                        <a:t>value for these </a:t>
                      </a:r>
                      <a:r>
                        <a:rPr lang="en-US" baseline="0" dirty="0" smtClean="0"/>
                        <a:t>“Not NULL” </a:t>
                      </a:r>
                      <a:r>
                        <a:rPr lang="en-US" baseline="0" dirty="0" smtClean="0"/>
                        <a:t>columns in each table.</a:t>
                      </a:r>
                      <a:endParaRPr lang="en-MY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Template Mapping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Some templates</a:t>
                      </a:r>
                      <a:r>
                        <a:rPr lang="en-US" baseline="0" dirty="0" smtClean="0"/>
                        <a:t> have extra columns mapped.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Some extra columns were mapped in</a:t>
                      </a:r>
                      <a:r>
                        <a:rPr lang="en-US" baseline="0" dirty="0" smtClean="0"/>
                        <a:t> template mapping. Which causes some issues. These has been fixed.</a:t>
                      </a:r>
                      <a:endParaRPr lang="en-MY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93C31-D31E-4382-935A-901EB7E86E09}" type="datetime4">
              <a:rPr lang="en-US" smtClean="0"/>
              <a:t>June 20, 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912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</a:t>
            </a:r>
            <a:endParaRPr lang="en-MY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0184641"/>
              </p:ext>
            </p:extLst>
          </p:nvPr>
        </p:nvGraphicFramePr>
        <p:xfrm>
          <a:off x="838200" y="1825625"/>
          <a:ext cx="10515600" cy="439928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3505200"/>
                <a:gridCol w="3294529"/>
                <a:gridCol w="371587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Exception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Details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Remarks</a:t>
                      </a:r>
                      <a:endParaRPr lang="en-MY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Null Values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Columns of type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Datetime</a:t>
                      </a:r>
                      <a:r>
                        <a:rPr lang="en-US" baseline="0" dirty="0" smtClean="0"/>
                        <a:t> or Number do not accept null value.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There are number of errors based on this exception. Sometimes values</a:t>
                      </a:r>
                      <a:r>
                        <a:rPr lang="en-US" baseline="0" dirty="0" smtClean="0"/>
                        <a:t> of some particular column are missing in CSV file data, which are considered as NULL. If the column datatype is </a:t>
                      </a:r>
                      <a:r>
                        <a:rPr lang="en-US" baseline="0" dirty="0" err="1" smtClean="0"/>
                        <a:t>Datetime</a:t>
                      </a:r>
                      <a:r>
                        <a:rPr lang="en-US" baseline="0" dirty="0" smtClean="0"/>
                        <a:t> or Number, it don’t accept null value. </a:t>
                      </a:r>
                      <a:br>
                        <a:rPr lang="en-US" baseline="0" dirty="0" smtClean="0"/>
                      </a:br>
                      <a:r>
                        <a:rPr lang="en-US" baseline="0" dirty="0" smtClean="0"/>
                        <a:t>We have assigned default value in case if the original value is missing(null) and data type of target column is either </a:t>
                      </a:r>
                      <a:r>
                        <a:rPr lang="en-US" baseline="0" dirty="0" err="1" smtClean="0"/>
                        <a:t>datetime</a:t>
                      </a:r>
                      <a:r>
                        <a:rPr lang="en-US" baseline="0" dirty="0" smtClean="0"/>
                        <a:t> or number.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endParaRPr lang="en-MY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93C31-D31E-4382-935A-901EB7E86E09}" type="datetime4">
              <a:rPr lang="en-US" smtClean="0"/>
              <a:t>June 20, 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042506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 to PowerPoint.potx" id="{43699C43-EC89-4A55-9A99-3FD944590577}" vid="{3C36ED3A-1C33-4ECB-8650-37D568EF454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C3DEC53A-9DF1-4780-BE92-17E971B7A9E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5186</TotalTime>
  <Words>233</Words>
  <Application>Microsoft Office PowerPoint</Application>
  <PresentationFormat>Widescreen</PresentationFormat>
  <Paragraphs>35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Segoe UI</vt:lpstr>
      <vt:lpstr>Segoe UI Light</vt:lpstr>
      <vt:lpstr>WelcomeDoc</vt:lpstr>
      <vt:lpstr>XLC Loader</vt:lpstr>
      <vt:lpstr>Exception</vt:lpstr>
      <vt:lpstr>Exception</vt:lpstr>
      <vt:lpstr>Exception</vt:lpstr>
    </vt:vector>
  </TitlesOfParts>
  <Company>Western Digital (M) Sdn Bhd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ACCESS LAYER</dc:title>
  <dc:creator>Muhammad Asim Naeem</dc:creator>
  <cp:keywords/>
  <cp:lastModifiedBy>MUHAMMAD ASIM NAEEM</cp:lastModifiedBy>
  <cp:revision>360</cp:revision>
  <dcterms:created xsi:type="dcterms:W3CDTF">2017-01-19T03:46:28Z</dcterms:created>
  <dcterms:modified xsi:type="dcterms:W3CDTF">2017-06-20T04:09:12Z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TC029239449991</vt:lpwstr>
  </property>
</Properties>
</file>