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EC4E-459C-4D5F-8972-F059552A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A49A-8D8D-470D-A507-4A1BD56AB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B908-EDD5-46BC-A1ED-C7666ACF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91B5-5B8E-4276-B260-64B20936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9AA1-0512-4803-B2FB-91A2C78F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4C7A-4D37-4798-B663-0E6CCBA9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5293D-D857-43FE-BF20-83392247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318E-597E-453F-A559-83090C8A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5D63-553D-43C3-A39E-D18FC5A9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66A5-7819-4571-91E0-2E39A7BE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0778-8D26-4525-910C-1159D4895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CCCCD-95F1-4348-BB0D-A031403CC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4C15-8815-415F-AB7D-01ADC1AB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FC51C-8AE8-49AC-9014-A6571C0F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F419-6A0F-4265-A430-C07B5970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4C22-72AB-4276-9812-8D168D0C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65EE-A1CB-48C0-B317-F4874CEB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AD5C-6277-48A4-9491-07874DB7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BD9B-DC37-4256-818A-203CCBF2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6C94-AC3A-42F0-992B-374B8CAA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89B-0E59-41A3-A2BF-F9544918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E1A2-E512-4742-A305-302F2922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3573-C980-4DFA-BF88-9DEC515E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7B0E-A726-469B-AAF5-3D48F0F7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12C4-B32B-43A8-9B9B-A31D507C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5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996A-5951-4289-AC05-FB86C417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D746-2F7C-458F-ADF9-C21A1A46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97C2-3835-4D40-8B8F-44EF8638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E356-5922-42FA-8487-96EF73C2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E809F-C607-478F-95A2-38452338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FD386-5BE1-46BD-8135-7A775D8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67CB-F44C-4D0F-B723-454697CA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B020D-DF8E-4957-9143-7DE59A2B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D918D-EC7F-4C39-94D7-2EA775A5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1D7C-E07C-4872-A5D5-247CE70A5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9C35A-079D-488E-974B-11AED1948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CB3F3-739E-4DB4-BD81-050BF03A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E9F23-8EC7-4D4D-98FE-6E92E97F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9DE20-6D85-4DE7-8A6D-61B59131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B7A7-55CF-42B2-AFC7-ABC276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C6D2C-C955-45AA-BE70-E894CD5A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7D1FD-7876-467E-B44D-DA567F9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8014D-0464-4906-9793-829C8200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C627F-C40E-49B7-91F3-8F6FBD8C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079E-0B2D-444E-B29C-B0B24DA9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F09D9-D9B9-4B88-A097-302AD88E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8230-54EE-4C10-9246-D28FF8C0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115F-5B71-4899-B3B1-4BCEE5A0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9E993-41B7-4623-AFEA-80639A2F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80EEF-E731-418E-A1F6-8A4EE1DD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78CA-58AE-4CD8-A7A8-0A5DF795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B8618-9EDB-4059-BA43-4E9A3D09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C829-8C8D-4B15-8014-FF7FDC6B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00DF8-5099-448E-9A4B-3299EC925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D98C7-835A-4AC9-918C-AF92802D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80106-2E6E-4C8C-859B-189484AF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66C8-D359-4BFA-AF35-DCE39750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BD7DA-F653-40B7-8C2A-B4ECA1C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5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6B087-5357-456B-9127-199F5AE6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E6601-FF04-47E8-82B8-6E5EE339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AD257-F121-4E4F-AE50-E620D3E83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82E3-2AB4-443C-8D85-0AF485E0A23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59BD-728C-4234-8C36-47774257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EB56-CA6D-4467-92AE-87BF8335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8D9D8-5FB4-445C-A53D-1BD63D08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05283B-F1B1-4639-8C0A-25DC55625619}"/>
              </a:ext>
            </a:extLst>
          </p:cNvPr>
          <p:cNvSpPr txBox="1"/>
          <p:nvPr/>
        </p:nvSpPr>
        <p:spPr>
          <a:xfrm>
            <a:off x="731850" y="2367171"/>
            <a:ext cx="104534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E5789"/>
                </a:solidFill>
                <a:latin typeface="Segoe"/>
              </a:rPr>
              <a:t>Name: </a:t>
            </a:r>
            <a:r>
              <a:rPr lang="en-US" sz="3600" b="1" dirty="0" err="1">
                <a:solidFill>
                  <a:srgbClr val="4E5789"/>
                </a:solidFill>
                <a:latin typeface="Segoe"/>
              </a:rPr>
              <a:t>Sayada</a:t>
            </a:r>
            <a:r>
              <a:rPr lang="en-US" sz="3600" b="1" dirty="0">
                <a:solidFill>
                  <a:srgbClr val="4E5789"/>
                </a:solidFill>
                <a:latin typeface="Segoe"/>
              </a:rPr>
              <a:t> Halima</a:t>
            </a:r>
            <a:br>
              <a:rPr lang="en-US" sz="2400" dirty="0">
                <a:latin typeface="Segoe"/>
              </a:rPr>
            </a:br>
            <a:r>
              <a:rPr lang="en-US" sz="2400" dirty="0">
                <a:solidFill>
                  <a:srgbClr val="4E5789"/>
                </a:solidFill>
                <a:latin typeface="Segoe"/>
              </a:rPr>
              <a:t>ID: 2137620108</a:t>
            </a:r>
            <a:br>
              <a:rPr lang="en-US" sz="2400" dirty="0">
                <a:solidFill>
                  <a:srgbClr val="4E5789"/>
                </a:solidFill>
                <a:latin typeface="Segoe"/>
              </a:rPr>
            </a:br>
            <a:r>
              <a:rPr lang="en-US" sz="2400" dirty="0">
                <a:solidFill>
                  <a:srgbClr val="4E5789"/>
                </a:solidFill>
                <a:latin typeface="Segoe"/>
              </a:rPr>
              <a:t>Department of CSE</a:t>
            </a:r>
          </a:p>
          <a:p>
            <a:pPr algn="ctr"/>
            <a:r>
              <a:rPr lang="en-US" sz="2400" dirty="0">
                <a:solidFill>
                  <a:srgbClr val="4E5789"/>
                </a:solidFill>
                <a:latin typeface="Segoe"/>
              </a:rPr>
              <a:t>Course Code: CSE2242</a:t>
            </a:r>
            <a:br>
              <a:rPr lang="en-US" sz="2400" dirty="0">
                <a:solidFill>
                  <a:srgbClr val="4E5789"/>
                </a:solidFill>
                <a:latin typeface="Segoe"/>
              </a:rPr>
            </a:br>
            <a:r>
              <a:rPr lang="en-US" sz="2400" dirty="0">
                <a:solidFill>
                  <a:srgbClr val="4E5789"/>
                </a:solidFill>
                <a:latin typeface="Segoe"/>
              </a:rPr>
              <a:t>Course Title:  Technical Writing and Presentation</a:t>
            </a:r>
            <a:endParaRPr lang="en-US" sz="24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8660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1050B3-D053-4A8C-ADDE-49BD746323A2}"/>
              </a:ext>
            </a:extLst>
          </p:cNvPr>
          <p:cNvSpPr/>
          <p:nvPr/>
        </p:nvSpPr>
        <p:spPr>
          <a:xfrm>
            <a:off x="3533932" y="589257"/>
            <a:ext cx="4890782" cy="7717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6BAF7-5C31-423F-967B-AA44537A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03" y="514298"/>
            <a:ext cx="4505587" cy="921703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A52F3-CDEA-4A27-9DCB-719809D5F7E9}"/>
              </a:ext>
            </a:extLst>
          </p:cNvPr>
          <p:cNvSpPr txBox="1"/>
          <p:nvPr/>
        </p:nvSpPr>
        <p:spPr>
          <a:xfrm>
            <a:off x="2407920" y="2467094"/>
            <a:ext cx="763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Cyber security is a constant battle against evolving threats.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E74310-2FCE-49EA-B368-46B5241FA3D4}"/>
              </a:ext>
            </a:extLst>
          </p:cNvPr>
          <p:cNvSpPr txBox="1"/>
          <p:nvPr/>
        </p:nvSpPr>
        <p:spPr>
          <a:xfrm>
            <a:off x="3246120" y="29287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By implementing best practices and staying informed about emerging trends, individuals and organizations can better protect themselves in the digital landscape.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BC68B-8F3D-4688-92E1-0DE33A54F873}"/>
              </a:ext>
            </a:extLst>
          </p:cNvPr>
          <p:cNvSpPr txBox="1"/>
          <p:nvPr/>
        </p:nvSpPr>
        <p:spPr>
          <a:xfrm>
            <a:off x="4936362" y="4462243"/>
            <a:ext cx="5173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1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489F-F69D-4118-A38F-6ECDC2A32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63" y="2508307"/>
            <a:ext cx="6009314" cy="1001655"/>
          </a:xfrm>
        </p:spPr>
        <p:txBody>
          <a:bodyPr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Cyber Security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1B122-2A0B-42F3-AC22-811C97BF1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157" y="3626019"/>
            <a:ext cx="5086525" cy="761423"/>
          </a:xfrm>
        </p:spPr>
        <p:txBody>
          <a:bodyPr/>
          <a:lstStyle/>
          <a:p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Safeguarding Digital Assets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Map out a career change to cyber security | NEIT">
            <a:extLst>
              <a:ext uri="{FF2B5EF4-FFF2-40B4-BE49-F238E27FC236}">
                <a16:creationId xmlns:a16="http://schemas.microsoft.com/office/drawing/2014/main" id="{75B197BB-62F4-4B64-A72F-335C4F00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21" y="1929978"/>
            <a:ext cx="4860022" cy="299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59FA5-647A-4B2B-BDC7-FF77D83FA3B7}"/>
              </a:ext>
            </a:extLst>
          </p:cNvPr>
          <p:cNvSpPr txBox="1"/>
          <p:nvPr/>
        </p:nvSpPr>
        <p:spPr>
          <a:xfrm>
            <a:off x="2669797" y="316468"/>
            <a:ext cx="72627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Introduction to Cyber Security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CDE4F-7C4E-4ED7-BF03-0793E274DA9D}"/>
              </a:ext>
            </a:extLst>
          </p:cNvPr>
          <p:cNvSpPr txBox="1"/>
          <p:nvPr/>
        </p:nvSpPr>
        <p:spPr>
          <a:xfrm>
            <a:off x="320878" y="2156191"/>
            <a:ext cx="5282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Cybersecurity is protecting digital systems from unauthorized access and threats to ensure data security and operational continuity.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84453-32CB-4CC2-BD9D-612BC75916F9}"/>
              </a:ext>
            </a:extLst>
          </p:cNvPr>
          <p:cNvSpPr/>
          <p:nvPr/>
        </p:nvSpPr>
        <p:spPr>
          <a:xfrm>
            <a:off x="320878" y="1694527"/>
            <a:ext cx="1969315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08691-F63F-4B7A-9CBA-694708FAE06F}"/>
              </a:ext>
            </a:extLst>
          </p:cNvPr>
          <p:cNvSpPr txBox="1"/>
          <p:nvPr/>
        </p:nvSpPr>
        <p:spPr>
          <a:xfrm>
            <a:off x="320878" y="1694526"/>
            <a:ext cx="165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</a:t>
            </a:r>
          </a:p>
        </p:txBody>
      </p:sp>
      <p:pic>
        <p:nvPicPr>
          <p:cNvPr id="2053" name="Picture 5" descr="What Are the Pros and Cons of Cyber Security? - Technology Solutions">
            <a:extLst>
              <a:ext uri="{FF2B5EF4-FFF2-40B4-BE49-F238E27FC236}">
                <a16:creationId xmlns:a16="http://schemas.microsoft.com/office/drawing/2014/main" id="{C798823B-63AF-4CFB-B583-E4B44CB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05" y="2729066"/>
            <a:ext cx="4892826" cy="24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5EDE68-CCF1-4D2B-900A-1FD5AE0ED005}"/>
              </a:ext>
            </a:extLst>
          </p:cNvPr>
          <p:cNvSpPr/>
          <p:nvPr/>
        </p:nvSpPr>
        <p:spPr>
          <a:xfrm>
            <a:off x="320878" y="3429000"/>
            <a:ext cx="2288098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AC5A0-1E2C-4394-A85F-097E0E7E286F}"/>
              </a:ext>
            </a:extLst>
          </p:cNvPr>
          <p:cNvSpPr txBox="1"/>
          <p:nvPr/>
        </p:nvSpPr>
        <p:spPr>
          <a:xfrm>
            <a:off x="320877" y="3428999"/>
            <a:ext cx="1969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C43EB-C807-4EC6-A869-1CDFCAB67BB2}"/>
              </a:ext>
            </a:extLst>
          </p:cNvPr>
          <p:cNvSpPr txBox="1"/>
          <p:nvPr/>
        </p:nvSpPr>
        <p:spPr>
          <a:xfrm>
            <a:off x="413158" y="3982996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Safeguarding sensitive data.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4D6CF-8C92-4CAE-B0F9-ED8C588E9C68}"/>
              </a:ext>
            </a:extLst>
          </p:cNvPr>
          <p:cNvSpPr txBox="1"/>
          <p:nvPr/>
        </p:nvSpPr>
        <p:spPr>
          <a:xfrm>
            <a:off x="413158" y="4269596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Preventing cyber attacks.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804115-25E5-46E4-A911-E5E8F775066B}"/>
              </a:ext>
            </a:extLst>
          </p:cNvPr>
          <p:cNvSpPr txBox="1"/>
          <p:nvPr/>
        </p:nvSpPr>
        <p:spPr>
          <a:xfrm>
            <a:off x="413158" y="4569845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Ensuring business continuity.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7B4370-66A8-47B3-B82E-9107404726BC}"/>
              </a:ext>
            </a:extLst>
          </p:cNvPr>
          <p:cNvSpPr txBox="1"/>
          <p:nvPr/>
        </p:nvSpPr>
        <p:spPr>
          <a:xfrm>
            <a:off x="413158" y="4865312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Preserving trust.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25329C-8E9E-4862-8718-56E2B08A4680}"/>
              </a:ext>
            </a:extLst>
          </p:cNvPr>
          <p:cNvSpPr txBox="1"/>
          <p:nvPr/>
        </p:nvSpPr>
        <p:spPr>
          <a:xfrm>
            <a:off x="413158" y="5175479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Complying with regulations.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26EEDD-4AFC-442D-A13B-5F9F0127D5EB}"/>
              </a:ext>
            </a:extLst>
          </p:cNvPr>
          <p:cNvSpPr/>
          <p:nvPr/>
        </p:nvSpPr>
        <p:spPr>
          <a:xfrm>
            <a:off x="371213" y="4108955"/>
            <a:ext cx="83890" cy="8086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2B4A3F-6334-46C6-A8F3-E6103AF26281}"/>
              </a:ext>
            </a:extLst>
          </p:cNvPr>
          <p:cNvSpPr/>
          <p:nvPr/>
        </p:nvSpPr>
        <p:spPr>
          <a:xfrm>
            <a:off x="371213" y="4410958"/>
            <a:ext cx="83890" cy="8086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64C3E1-D522-49B8-980B-4FB1E66E2A19}"/>
              </a:ext>
            </a:extLst>
          </p:cNvPr>
          <p:cNvSpPr/>
          <p:nvPr/>
        </p:nvSpPr>
        <p:spPr>
          <a:xfrm>
            <a:off x="371213" y="4696184"/>
            <a:ext cx="83890" cy="8086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34E243D-1823-4594-8679-5863FA1ABDFC}"/>
              </a:ext>
            </a:extLst>
          </p:cNvPr>
          <p:cNvSpPr/>
          <p:nvPr/>
        </p:nvSpPr>
        <p:spPr>
          <a:xfrm>
            <a:off x="371213" y="4998188"/>
            <a:ext cx="83890" cy="8086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A14A3E-9A0C-4DF1-AD88-5F486D24005F}"/>
              </a:ext>
            </a:extLst>
          </p:cNvPr>
          <p:cNvSpPr/>
          <p:nvPr/>
        </p:nvSpPr>
        <p:spPr>
          <a:xfrm>
            <a:off x="371213" y="5308580"/>
            <a:ext cx="83890" cy="8086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18C6-7266-4440-959D-0740C3AD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21" y="2982388"/>
            <a:ext cx="5730379" cy="893224"/>
          </a:xfrm>
        </p:spPr>
        <p:txBody>
          <a:bodyPr/>
          <a:lstStyle/>
          <a:p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Common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Cyber Attacks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319B9A-6339-4F4C-984B-A7317DA8B985}"/>
              </a:ext>
            </a:extLst>
          </p:cNvPr>
          <p:cNvGrpSpPr/>
          <p:nvPr/>
        </p:nvGrpSpPr>
        <p:grpSpPr>
          <a:xfrm>
            <a:off x="5452843" y="-237553"/>
            <a:ext cx="6889109" cy="7333106"/>
            <a:chOff x="3028448" y="758303"/>
            <a:chExt cx="5730379" cy="6099697"/>
          </a:xfrm>
        </p:grpSpPr>
        <p:pic>
          <p:nvPicPr>
            <p:cNvPr id="3076" name="Picture 4" descr="CyberSecurity Tips » CapTex Bank">
              <a:extLst>
                <a:ext uri="{FF2B5EF4-FFF2-40B4-BE49-F238E27FC236}">
                  <a16:creationId xmlns:a16="http://schemas.microsoft.com/office/drawing/2014/main" id="{7298939F-FBA7-414F-9932-7FE060CCE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448" y="758303"/>
              <a:ext cx="5730379" cy="6099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45AD81-C02C-4F04-8920-807BC148D2F2}"/>
                </a:ext>
              </a:extLst>
            </p:cNvPr>
            <p:cNvSpPr/>
            <p:nvPr/>
          </p:nvSpPr>
          <p:spPr>
            <a:xfrm>
              <a:off x="5452844" y="4420998"/>
              <a:ext cx="1291905" cy="285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2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C096-7719-4C73-9EF9-B11FFA65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2" y="117447"/>
            <a:ext cx="6594446" cy="1182848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Cyber Security Best Practices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3C751-31DF-46BF-AAC6-9F211F9B1004}"/>
              </a:ext>
            </a:extLst>
          </p:cNvPr>
          <p:cNvSpPr txBox="1"/>
          <p:nvPr/>
        </p:nvSpPr>
        <p:spPr>
          <a:xfrm>
            <a:off x="1713684" y="28576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Be Vigilant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2B92C-D9A3-4CC1-88B9-1091D5126CA3}"/>
              </a:ext>
            </a:extLst>
          </p:cNvPr>
          <p:cNvSpPr txBox="1"/>
          <p:nvPr/>
        </p:nvSpPr>
        <p:spPr>
          <a:xfrm>
            <a:off x="1713684" y="32270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Backup Data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E90C6-A4A9-4E94-B219-24614FDB04CD}"/>
              </a:ext>
            </a:extLst>
          </p:cNvPr>
          <p:cNvSpPr txBox="1"/>
          <p:nvPr/>
        </p:nvSpPr>
        <p:spPr>
          <a:xfrm>
            <a:off x="1713684" y="359634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Secure Wi-Fi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A3F22-92E1-4DF7-BD3F-F464053B21A0}"/>
              </a:ext>
            </a:extLst>
          </p:cNvPr>
          <p:cNvSpPr txBox="1"/>
          <p:nvPr/>
        </p:nvSpPr>
        <p:spPr>
          <a:xfrm>
            <a:off x="1713684" y="396567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Educate Yourself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70F73-AA28-49F9-A02B-C49515BD6D32}"/>
              </a:ext>
            </a:extLst>
          </p:cNvPr>
          <p:cNvSpPr/>
          <p:nvPr/>
        </p:nvSpPr>
        <p:spPr>
          <a:xfrm>
            <a:off x="884308" y="2163061"/>
            <a:ext cx="249174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ybersecurity Best Practices - 2WTech">
            <a:extLst>
              <a:ext uri="{FF2B5EF4-FFF2-40B4-BE49-F238E27FC236}">
                <a16:creationId xmlns:a16="http://schemas.microsoft.com/office/drawing/2014/main" id="{BD04D51B-52D3-4F9E-BB43-1F78B095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43" y="1933738"/>
            <a:ext cx="5328821" cy="299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9095CF-208C-459A-86EF-035A758CCC6E}"/>
              </a:ext>
            </a:extLst>
          </p:cNvPr>
          <p:cNvSpPr txBox="1"/>
          <p:nvPr/>
        </p:nvSpPr>
        <p:spPr>
          <a:xfrm>
            <a:off x="922408" y="21614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For Individuals: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7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C096-7719-4C73-9EF9-B11FFA65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112" y="117447"/>
            <a:ext cx="6594446" cy="1182848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Cyber Security Best Practices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3C751-31DF-46BF-AAC6-9F211F9B1004}"/>
              </a:ext>
            </a:extLst>
          </p:cNvPr>
          <p:cNvSpPr txBox="1"/>
          <p:nvPr/>
        </p:nvSpPr>
        <p:spPr>
          <a:xfrm>
            <a:off x="1713684" y="28576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Develop a Cyber Security Policy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2B92C-D9A3-4CC1-88B9-1091D5126CA3}"/>
              </a:ext>
            </a:extLst>
          </p:cNvPr>
          <p:cNvSpPr txBox="1"/>
          <p:nvPr/>
        </p:nvSpPr>
        <p:spPr>
          <a:xfrm>
            <a:off x="1713684" y="32270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Conduct Regular Training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E90C6-A4A9-4E94-B219-24614FDB04CD}"/>
              </a:ext>
            </a:extLst>
          </p:cNvPr>
          <p:cNvSpPr txBox="1"/>
          <p:nvPr/>
        </p:nvSpPr>
        <p:spPr>
          <a:xfrm>
            <a:off x="1713684" y="359634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Implement Access Controls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A3F22-92E1-4DF7-BD3F-F464053B21A0}"/>
              </a:ext>
            </a:extLst>
          </p:cNvPr>
          <p:cNvSpPr txBox="1"/>
          <p:nvPr/>
        </p:nvSpPr>
        <p:spPr>
          <a:xfrm>
            <a:off x="1713684" y="396567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Incident Response Plan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70F73-AA28-49F9-A02B-C49515BD6D32}"/>
              </a:ext>
            </a:extLst>
          </p:cNvPr>
          <p:cNvSpPr/>
          <p:nvPr/>
        </p:nvSpPr>
        <p:spPr>
          <a:xfrm>
            <a:off x="884308" y="2163061"/>
            <a:ext cx="2491740" cy="46166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095CF-208C-459A-86EF-035A758CCC6E}"/>
              </a:ext>
            </a:extLst>
          </p:cNvPr>
          <p:cNvSpPr txBox="1"/>
          <p:nvPr/>
        </p:nvSpPr>
        <p:spPr>
          <a:xfrm>
            <a:off x="922408" y="21614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For Organizations: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ow to tackle cyber security as a startup | Startups Magazine">
            <a:extLst>
              <a:ext uri="{FF2B5EF4-FFF2-40B4-BE49-F238E27FC236}">
                <a16:creationId xmlns:a16="http://schemas.microsoft.com/office/drawing/2014/main" id="{E311D94D-84E4-46AC-A471-17ED637B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70" y="2294338"/>
            <a:ext cx="4618322" cy="22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1050B3-D053-4A8C-ADDE-49BD746323A2}"/>
              </a:ext>
            </a:extLst>
          </p:cNvPr>
          <p:cNvSpPr/>
          <p:nvPr/>
        </p:nvSpPr>
        <p:spPr>
          <a:xfrm>
            <a:off x="3389152" y="276837"/>
            <a:ext cx="4890782" cy="7717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6BAF7-5C31-423F-967B-AA44537A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123" y="0"/>
            <a:ext cx="4505587" cy="1325563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Role of Encryption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4BA92-642F-4CC2-A0D6-3901D72C65B8}"/>
              </a:ext>
            </a:extLst>
          </p:cNvPr>
          <p:cNvSpPr txBox="1"/>
          <p:nvPr/>
        </p:nvSpPr>
        <p:spPr>
          <a:xfrm>
            <a:off x="813033" y="2128878"/>
            <a:ext cx="67111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Confidentiality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Ensures only authorized parties can access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Data Protection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Safeguards sensitive information from theft.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Secure Communication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Encrypts data in transit, preventing interception.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Data Integrity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Verifies data authenticity and trustworthiness.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Compliance Requirements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Meets regulatory standards for data protection.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Protection Against Insider Threats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Limits access to authorized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Cloud and Mobile Security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Secures data in cloud storage and on mobile devices.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6BCDD-5E9D-4005-B153-2F7ECE27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2" y="1602724"/>
            <a:ext cx="4027327" cy="40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E1712-17D2-4ADC-9832-D90B7B9A0BF6}"/>
              </a:ext>
            </a:extLst>
          </p:cNvPr>
          <p:cNvSpPr txBox="1"/>
          <p:nvPr/>
        </p:nvSpPr>
        <p:spPr>
          <a:xfrm>
            <a:off x="2692866" y="335560"/>
            <a:ext cx="653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Cyber Security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C5D3F-8ED4-4443-8512-DA327442C03B}"/>
              </a:ext>
            </a:extLst>
          </p:cNvPr>
          <p:cNvSpPr/>
          <p:nvPr/>
        </p:nvSpPr>
        <p:spPr>
          <a:xfrm>
            <a:off x="922944" y="2605134"/>
            <a:ext cx="2427005" cy="546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6C0CA-1BDA-423F-ADBA-D16C93619043}"/>
              </a:ext>
            </a:extLst>
          </p:cNvPr>
          <p:cNvSpPr txBox="1"/>
          <p:nvPr/>
        </p:nvSpPr>
        <p:spPr>
          <a:xfrm>
            <a:off x="1386216" y="2685387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Firewalls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6066E1-386D-49BB-AAC6-0B8AA7CCD632}"/>
              </a:ext>
            </a:extLst>
          </p:cNvPr>
          <p:cNvSpPr/>
          <p:nvPr/>
        </p:nvSpPr>
        <p:spPr>
          <a:xfrm>
            <a:off x="4504639" y="2605134"/>
            <a:ext cx="2427005" cy="546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24379-4246-4CA9-A165-2EC7B94B1B01}"/>
              </a:ext>
            </a:extLst>
          </p:cNvPr>
          <p:cNvSpPr txBox="1"/>
          <p:nvPr/>
        </p:nvSpPr>
        <p:spPr>
          <a:xfrm>
            <a:off x="4504639" y="26939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Antivirus Software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50E1C-DD8D-417A-9103-7C2CEE060AB1}"/>
              </a:ext>
            </a:extLst>
          </p:cNvPr>
          <p:cNvSpPr/>
          <p:nvPr/>
        </p:nvSpPr>
        <p:spPr>
          <a:xfrm>
            <a:off x="8052777" y="2546888"/>
            <a:ext cx="2971389" cy="6463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4ACF3-0071-4528-BA2D-32773DA356C5}"/>
              </a:ext>
            </a:extLst>
          </p:cNvPr>
          <p:cNvSpPr/>
          <p:nvPr/>
        </p:nvSpPr>
        <p:spPr>
          <a:xfrm>
            <a:off x="2718454" y="4224118"/>
            <a:ext cx="2427005" cy="546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304A7-4588-438E-B575-250BA45B802A}"/>
              </a:ext>
            </a:extLst>
          </p:cNvPr>
          <p:cNvSpPr/>
          <p:nvPr/>
        </p:nvSpPr>
        <p:spPr>
          <a:xfrm>
            <a:off x="6276801" y="4232507"/>
            <a:ext cx="2850420" cy="5469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10CD1-E68E-4A5F-B57C-2C028E04607B}"/>
              </a:ext>
            </a:extLst>
          </p:cNvPr>
          <p:cNvSpPr txBox="1"/>
          <p:nvPr/>
        </p:nvSpPr>
        <p:spPr>
          <a:xfrm>
            <a:off x="8144315" y="2555433"/>
            <a:ext cx="2850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Intrusion Detection Systems (IDS)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644D8-79D5-419B-B85E-CC23C1BB2ACD}"/>
              </a:ext>
            </a:extLst>
          </p:cNvPr>
          <p:cNvSpPr txBox="1"/>
          <p:nvPr/>
        </p:nvSpPr>
        <p:spPr>
          <a:xfrm>
            <a:off x="6280193" y="429386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 Vulnerability Scanners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5FC92-027F-4759-A0BD-DD574C1C7078}"/>
              </a:ext>
            </a:extLst>
          </p:cNvPr>
          <p:cNvSpPr txBox="1"/>
          <p:nvPr/>
        </p:nvSpPr>
        <p:spPr>
          <a:xfrm>
            <a:off x="2742243" y="43239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 Encryption Tools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A5CB8E-E737-4770-B75E-7D9FA2072AE9}"/>
              </a:ext>
            </a:extLst>
          </p:cNvPr>
          <p:cNvCxnSpPr/>
          <p:nvPr/>
        </p:nvCxnSpPr>
        <p:spPr>
          <a:xfrm>
            <a:off x="3632433" y="2902590"/>
            <a:ext cx="612396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3277A2-17F4-49CC-BE0C-5CEDEA15C89D}"/>
              </a:ext>
            </a:extLst>
          </p:cNvPr>
          <p:cNvCxnSpPr/>
          <p:nvPr/>
        </p:nvCxnSpPr>
        <p:spPr>
          <a:xfrm>
            <a:off x="7122253" y="2910979"/>
            <a:ext cx="612396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9CFB48-B21F-45CD-958A-4DB043C81381}"/>
              </a:ext>
            </a:extLst>
          </p:cNvPr>
          <p:cNvCxnSpPr/>
          <p:nvPr/>
        </p:nvCxnSpPr>
        <p:spPr>
          <a:xfrm>
            <a:off x="5385732" y="4546833"/>
            <a:ext cx="612396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B71A-1FEE-4F7C-BC54-B48C47E4007D}"/>
              </a:ext>
            </a:extLst>
          </p:cNvPr>
          <p:cNvCxnSpPr/>
          <p:nvPr/>
        </p:nvCxnSpPr>
        <p:spPr>
          <a:xfrm>
            <a:off x="1895911" y="4555222"/>
            <a:ext cx="612396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8BB03-CB4C-4309-91CC-E5F8120AF09D}"/>
              </a:ext>
            </a:extLst>
          </p:cNvPr>
          <p:cNvSpPr/>
          <p:nvPr/>
        </p:nvSpPr>
        <p:spPr>
          <a:xfrm>
            <a:off x="704563" y="2140128"/>
            <a:ext cx="3112315" cy="5232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EC87E-AE95-4AD0-8B40-6A4976F5E277}"/>
              </a:ext>
            </a:extLst>
          </p:cNvPr>
          <p:cNvSpPr txBox="1"/>
          <p:nvPr/>
        </p:nvSpPr>
        <p:spPr>
          <a:xfrm>
            <a:off x="2384920" y="259951"/>
            <a:ext cx="7422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Emerging Trends in Cyber Security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B7DD5-B449-4240-A56A-9C9AFCBE2D8E}"/>
              </a:ext>
            </a:extLst>
          </p:cNvPr>
          <p:cNvSpPr txBox="1"/>
          <p:nvPr/>
        </p:nvSpPr>
        <p:spPr>
          <a:xfrm>
            <a:off x="997199" y="21401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Main Field: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B344F9-548C-46BC-8404-A4631C433CD8}"/>
              </a:ext>
            </a:extLst>
          </p:cNvPr>
          <p:cNvSpPr/>
          <p:nvPr/>
        </p:nvSpPr>
        <p:spPr>
          <a:xfrm>
            <a:off x="5394008" y="2247309"/>
            <a:ext cx="277579" cy="176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289B06-BBF4-49CA-AFFF-596A122177F7}"/>
              </a:ext>
            </a:extLst>
          </p:cNvPr>
          <p:cNvSpPr txBox="1"/>
          <p:nvPr/>
        </p:nvSpPr>
        <p:spPr>
          <a:xfrm>
            <a:off x="5671587" y="214012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Artificial Intelligence: </a:t>
            </a: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Both a tool for attackers and defenders, AI is being increasingly used in cyber security applications.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25775-4D49-45A5-858E-451320D12887}"/>
              </a:ext>
            </a:extLst>
          </p:cNvPr>
          <p:cNvSpPr txBox="1"/>
          <p:nvPr/>
        </p:nvSpPr>
        <p:spPr>
          <a:xfrm>
            <a:off x="5671587" y="286692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Internet of Things (IoT): </a:t>
            </a: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proliferation of IoT devices presents new challenges for security.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82FBD-D861-4122-954A-B66EEDB87FE9}"/>
              </a:ext>
            </a:extLst>
          </p:cNvPr>
          <p:cNvSpPr txBox="1"/>
          <p:nvPr/>
        </p:nvSpPr>
        <p:spPr>
          <a:xfrm>
            <a:off x="5671587" y="359371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Cloud Security: </a:t>
            </a:r>
            <a:r>
              <a:rPr lang="en-US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As more data moves to the cloud, ensuring its security becomes paramount.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1ED65-7D1F-429C-B8A2-9BBC05C6037A}"/>
              </a:ext>
            </a:extLst>
          </p:cNvPr>
          <p:cNvSpPr txBox="1"/>
          <p:nvPr/>
        </p:nvSpPr>
        <p:spPr>
          <a:xfrm>
            <a:off x="5679976" y="4270551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Quantum Computing: </a:t>
            </a: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While still in development, quantum computing could potentially render current encryption methods obsolete.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147CD82-F828-4174-B3AD-9D8B744A514D}"/>
              </a:ext>
            </a:extLst>
          </p:cNvPr>
          <p:cNvSpPr/>
          <p:nvPr/>
        </p:nvSpPr>
        <p:spPr>
          <a:xfrm>
            <a:off x="5394008" y="2971209"/>
            <a:ext cx="277579" cy="176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D12EABD-1C58-48E5-8EE0-9DB21A4DFE65}"/>
              </a:ext>
            </a:extLst>
          </p:cNvPr>
          <p:cNvSpPr/>
          <p:nvPr/>
        </p:nvSpPr>
        <p:spPr>
          <a:xfrm>
            <a:off x="5394008" y="3702729"/>
            <a:ext cx="277579" cy="176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51D55D-2A55-440A-95EA-B8BD80E400AD}"/>
              </a:ext>
            </a:extLst>
          </p:cNvPr>
          <p:cNvSpPr/>
          <p:nvPr/>
        </p:nvSpPr>
        <p:spPr>
          <a:xfrm>
            <a:off x="5394008" y="4396149"/>
            <a:ext cx="277579" cy="17616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Map out a career change to cyber security | NEIT">
            <a:extLst>
              <a:ext uri="{FF2B5EF4-FFF2-40B4-BE49-F238E27FC236}">
                <a16:creationId xmlns:a16="http://schemas.microsoft.com/office/drawing/2014/main" id="{7C3F1F88-B53C-4AB9-A439-BBFC9D5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9" y="3190086"/>
            <a:ext cx="3112316" cy="191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7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343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Segoe</vt:lpstr>
      <vt:lpstr>Segoe UI</vt:lpstr>
      <vt:lpstr>Söhne</vt:lpstr>
      <vt:lpstr>Office Theme</vt:lpstr>
      <vt:lpstr>PowerPoint Presentation</vt:lpstr>
      <vt:lpstr>Cyber Security</vt:lpstr>
      <vt:lpstr>PowerPoint Presentation</vt:lpstr>
      <vt:lpstr>Common Cyber Attacks</vt:lpstr>
      <vt:lpstr>Cyber Security Best Practices</vt:lpstr>
      <vt:lpstr>Cyber Security Best Practices</vt:lpstr>
      <vt:lpstr>Role of Encryption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Md. Ruhit Been Siddik</dc:creator>
  <cp:lastModifiedBy>Md. Ruhit Been Siddik</cp:lastModifiedBy>
  <cp:revision>5</cp:revision>
  <dcterms:created xsi:type="dcterms:W3CDTF">2024-04-23T18:07:34Z</dcterms:created>
  <dcterms:modified xsi:type="dcterms:W3CDTF">2024-05-06T18:17:30Z</dcterms:modified>
</cp:coreProperties>
</file>