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82933-E054-0C41-9A01-F18FFD632A7B}" type="datetimeFigureOut">
              <a:rPr lang="es-ES_tradnl" smtClean="0"/>
              <a:t>8/9/17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387E-B1CE-414C-BCD0-D62C92E72EA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037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9387E-B1CE-414C-BCD0-D62C92E72EA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95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" TargetMode="External"/><Relationship Id="rId4" Type="http://schemas.openxmlformats.org/officeDocument/2006/relationships/hyperlink" Target="https://www.tutorialspoint.com/reactjs/reactjs_environment_setup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bG53Pw17tog&amp;t=1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MEETUP MDS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REACT.JS</a:t>
            </a:r>
          </a:p>
          <a:p>
            <a:r>
              <a:rPr lang="en-US" dirty="0" smtClean="0"/>
              <a:t>Fernando Torres </a:t>
            </a:r>
            <a:r>
              <a:rPr lang="en-US" dirty="0" err="1" smtClean="0"/>
              <a:t>ftorres@mdsdigital.com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Referencias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sz="2400" dirty="0" err="1" smtClean="0"/>
              <a:t>CodeJobs</a:t>
            </a:r>
            <a:r>
              <a:rPr lang="es-ES_tradnl" sz="2400" dirty="0" smtClean="0"/>
              <a:t> </a:t>
            </a:r>
            <a:r>
              <a:rPr lang="es-ES_tradnl" sz="2400" dirty="0"/>
              <a:t>en </a:t>
            </a:r>
            <a:r>
              <a:rPr lang="es-ES_tradnl" sz="2400" dirty="0" err="1"/>
              <a:t>youtube</a:t>
            </a:r>
            <a:r>
              <a:rPr lang="es-ES_tradnl" sz="2400" dirty="0"/>
              <a:t>: </a:t>
            </a:r>
            <a:r>
              <a:rPr lang="es-ES_tradnl" sz="2400" dirty="0">
                <a:hlinkClick r:id="rId2"/>
              </a:rPr>
              <a:t>https://</a:t>
            </a:r>
            <a:r>
              <a:rPr lang="es-ES_tradnl" sz="2400" dirty="0" smtClean="0">
                <a:hlinkClick r:id="rId2"/>
              </a:rPr>
              <a:t>www.youtube.com/watch?v=bG53Pw17tog&amp;t=1s</a:t>
            </a:r>
            <a:endParaRPr lang="es-ES_tradnl" sz="2400" dirty="0" smtClean="0"/>
          </a:p>
          <a:p>
            <a:endParaRPr lang="es-ES_tradnl" sz="2400" dirty="0"/>
          </a:p>
          <a:p>
            <a:r>
              <a:rPr lang="es-ES_tradnl" sz="2400" dirty="0"/>
              <a:t>Facebook </a:t>
            </a:r>
            <a:r>
              <a:rPr lang="es-ES_tradnl" sz="2400" dirty="0" err="1"/>
              <a:t>react</a:t>
            </a:r>
            <a:r>
              <a:rPr lang="es-ES_tradnl" sz="2400" dirty="0"/>
              <a:t>: </a:t>
            </a:r>
            <a:r>
              <a:rPr lang="es-ES_tradnl" sz="2400" dirty="0">
                <a:hlinkClick r:id="rId3"/>
              </a:rPr>
              <a:t>https://facebook.github.io/react</a:t>
            </a:r>
            <a:r>
              <a:rPr lang="es-ES_tradnl" sz="2400" dirty="0" smtClean="0">
                <a:hlinkClick r:id="rId3"/>
              </a:rPr>
              <a:t>/</a:t>
            </a:r>
            <a:endParaRPr lang="es-ES_tradnl" sz="2400" dirty="0" smtClean="0"/>
          </a:p>
          <a:p>
            <a:endParaRPr lang="es-ES_tradnl" sz="2400" dirty="0"/>
          </a:p>
          <a:p>
            <a:r>
              <a:rPr lang="es-ES_tradnl" sz="2400" dirty="0" err="1" smtClean="0"/>
              <a:t>Tutorialspoint</a:t>
            </a:r>
            <a:r>
              <a:rPr lang="es-ES_tradnl" sz="2400" dirty="0"/>
              <a:t>: </a:t>
            </a:r>
            <a:r>
              <a:rPr lang="es-ES_tradnl" sz="2400" dirty="0">
                <a:hlinkClick r:id="rId4"/>
              </a:rPr>
              <a:t>https://</a:t>
            </a:r>
            <a:r>
              <a:rPr lang="es-ES_tradnl" sz="2400" dirty="0" smtClean="0">
                <a:hlinkClick r:id="rId4"/>
              </a:rPr>
              <a:t>www.tutorialspoint.com/reactjs/reactjs_environment_setup.htm</a:t>
            </a:r>
            <a:endParaRPr lang="es-ES_tradnl" sz="2400" dirty="0" smtClean="0"/>
          </a:p>
          <a:p>
            <a:endParaRPr lang="es-ES_tradnl" sz="2400" dirty="0"/>
          </a:p>
          <a:p>
            <a:r>
              <a:rPr lang="es-ES_tradnl" sz="2400" dirty="0" err="1" smtClean="0"/>
              <a:t>Meduium</a:t>
            </a:r>
            <a:r>
              <a:rPr lang="es-ES_tradnl" sz="2400" dirty="0" smtClean="0"/>
              <a:t> https</a:t>
            </a:r>
            <a:r>
              <a:rPr lang="es-ES_tradnl" sz="2400" dirty="0"/>
              <a:t>://</a:t>
            </a:r>
            <a:r>
              <a:rPr lang="es-ES_tradnl" sz="2400" dirty="0" err="1"/>
              <a:t>medium.com</a:t>
            </a:r>
            <a:r>
              <a:rPr lang="es-ES_tradnl" sz="2400" dirty="0"/>
              <a:t>/@</a:t>
            </a:r>
            <a:r>
              <a:rPr lang="es-ES_tradnl" sz="2400" dirty="0" err="1"/>
              <a:t>pedroparra</a:t>
            </a:r>
            <a:r>
              <a:rPr lang="es-ES_tradnl" sz="2400" dirty="0"/>
              <a:t>/react-js-y-el-ciclo-de-vida-de-los-componentes-5d083e5089c6</a:t>
            </a:r>
            <a:endParaRPr lang="es-ES_tradnl" sz="2400" dirty="0" smtClean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0749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React.JS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React</a:t>
            </a:r>
            <a:r>
              <a:rPr lang="en-US" sz="3200" dirty="0"/>
              <a:t> </a:t>
            </a:r>
            <a:r>
              <a:rPr lang="en-US" sz="3200" dirty="0" err="1"/>
              <a:t>es</a:t>
            </a:r>
            <a:r>
              <a:rPr lang="en-US" sz="3200" dirty="0"/>
              <a:t>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biblioteca</a:t>
            </a:r>
            <a:r>
              <a:rPr lang="en-US" sz="3200" dirty="0"/>
              <a:t> </a:t>
            </a:r>
            <a:r>
              <a:rPr lang="en-US" sz="3200" dirty="0" err="1"/>
              <a:t>escrita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JavaScript, </a:t>
            </a:r>
            <a:r>
              <a:rPr lang="en-US" sz="3200" dirty="0" err="1"/>
              <a:t>desarrollada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b="1" dirty="0"/>
              <a:t>Facebook</a:t>
            </a:r>
            <a:r>
              <a:rPr lang="en-US" sz="3200" dirty="0"/>
              <a:t> para </a:t>
            </a:r>
            <a:r>
              <a:rPr lang="en-US" sz="3200" dirty="0" err="1" smtClean="0"/>
              <a:t>crear</a:t>
            </a:r>
            <a:r>
              <a:rPr lang="en-US" sz="3200" dirty="0" smtClean="0"/>
              <a:t> interfaces de </a:t>
            </a:r>
            <a:r>
              <a:rPr lang="en-US" sz="3200" dirty="0" err="1" smtClean="0"/>
              <a:t>usuarios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Se </a:t>
            </a:r>
            <a:r>
              <a:rPr lang="en-US" sz="3200" dirty="0" err="1" smtClean="0"/>
              <a:t>utiliza</a:t>
            </a:r>
            <a:r>
              <a:rPr lang="en-US" sz="3200" dirty="0" smtClean="0"/>
              <a:t> para </a:t>
            </a:r>
            <a:r>
              <a:rPr lang="en-US" sz="3200" dirty="0" err="1" smtClean="0"/>
              <a:t>crear</a:t>
            </a:r>
            <a:r>
              <a:rPr lang="en-US" sz="3200" dirty="0" smtClean="0"/>
              <a:t> </a:t>
            </a:r>
            <a:r>
              <a:rPr lang="en-US" sz="3200" b="1" dirty="0" err="1" smtClean="0"/>
              <a:t>componentes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interactivos</a:t>
            </a:r>
            <a:r>
              <a:rPr lang="en-US" sz="3200" b="1" dirty="0" smtClean="0"/>
              <a:t> y </a:t>
            </a:r>
            <a:r>
              <a:rPr lang="en-US" sz="3200" b="1" dirty="0" err="1" smtClean="0"/>
              <a:t>reutilizables</a:t>
            </a:r>
            <a:r>
              <a:rPr lang="en-US" sz="3200" dirty="0" smtClean="0"/>
              <a:t>. Uno de </a:t>
            </a:r>
            <a:r>
              <a:rPr lang="en-US" sz="3200" dirty="0" err="1" smtClean="0"/>
              <a:t>los</a:t>
            </a:r>
            <a:r>
              <a:rPr lang="en-US" sz="3200" dirty="0" smtClean="0"/>
              <a:t> </a:t>
            </a:r>
            <a:r>
              <a:rPr lang="en-US" sz="3200" dirty="0" err="1" smtClean="0"/>
              <a:t>puntos</a:t>
            </a:r>
            <a:r>
              <a:rPr lang="en-US" sz="3200" dirty="0" smtClean="0"/>
              <a:t> </a:t>
            </a:r>
            <a:r>
              <a:rPr lang="en-US" sz="3200" dirty="0" err="1" smtClean="0"/>
              <a:t>más</a:t>
            </a:r>
            <a:r>
              <a:rPr lang="en-US" sz="3200" dirty="0" smtClean="0"/>
              <a:t> </a:t>
            </a:r>
            <a:r>
              <a:rPr lang="en-US" sz="3200" dirty="0" err="1" smtClean="0"/>
              <a:t>sobresalientes</a:t>
            </a:r>
            <a:r>
              <a:rPr lang="en-US" sz="3200" dirty="0" smtClean="0"/>
              <a:t> de </a:t>
            </a:r>
            <a:r>
              <a:rPr lang="en-US" sz="3200" b="1" dirty="0" err="1" smtClean="0"/>
              <a:t>React.JS</a:t>
            </a:r>
            <a:r>
              <a:rPr lang="en-US" sz="3200" dirty="0" smtClean="0"/>
              <a:t> </a:t>
            </a:r>
            <a:r>
              <a:rPr lang="en-US" sz="3200" dirty="0" err="1" smtClean="0"/>
              <a:t>es</a:t>
            </a:r>
            <a:r>
              <a:rPr lang="en-US" sz="3200" dirty="0" smtClean="0"/>
              <a:t> que no solo se </a:t>
            </a:r>
            <a:r>
              <a:rPr lang="en-US" sz="3200" dirty="0" err="1" smtClean="0"/>
              <a:t>utiliza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el </a:t>
            </a:r>
            <a:r>
              <a:rPr lang="en-US" sz="3200" dirty="0" err="1" smtClean="0"/>
              <a:t>lado</a:t>
            </a:r>
            <a:r>
              <a:rPr lang="en-US" sz="3200" dirty="0" smtClean="0"/>
              <a:t> del </a:t>
            </a:r>
            <a:r>
              <a:rPr lang="en-US" sz="3200" b="1" dirty="0" err="1" smtClean="0"/>
              <a:t>cliente</a:t>
            </a:r>
            <a:r>
              <a:rPr lang="en-US" sz="3200" dirty="0" smtClean="0"/>
              <a:t>, </a:t>
            </a:r>
            <a:r>
              <a:rPr lang="en-US" sz="3200" dirty="0" err="1" smtClean="0"/>
              <a:t>sino</a:t>
            </a:r>
            <a:r>
              <a:rPr lang="en-US" sz="3200" dirty="0" smtClean="0"/>
              <a:t> que </a:t>
            </a:r>
            <a:r>
              <a:rPr lang="en-US" sz="3200" dirty="0" err="1" smtClean="0"/>
              <a:t>también</a:t>
            </a:r>
            <a:r>
              <a:rPr lang="en-US" sz="3200" dirty="0" smtClean="0"/>
              <a:t> </a:t>
            </a:r>
            <a:r>
              <a:rPr lang="en-US" sz="3200" dirty="0" err="1" smtClean="0"/>
              <a:t>puede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funcionar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el </a:t>
            </a:r>
            <a:r>
              <a:rPr lang="en-US" sz="3200" b="1" dirty="0" err="1" smtClean="0"/>
              <a:t>servidor</a:t>
            </a:r>
            <a:r>
              <a:rPr lang="en-US" sz="3200" dirty="0" smtClean="0"/>
              <a:t> y </a:t>
            </a:r>
            <a:r>
              <a:rPr lang="en-US" sz="3200" dirty="0" err="1" smtClean="0"/>
              <a:t>trabajar</a:t>
            </a:r>
            <a:r>
              <a:rPr lang="en-US" sz="3200" dirty="0" smtClean="0"/>
              <a:t> </a:t>
            </a:r>
            <a:r>
              <a:rPr lang="en-US" sz="3200" dirty="0" err="1" smtClean="0"/>
              <a:t>juntos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1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68" y="1289577"/>
            <a:ext cx="9090408" cy="5343048"/>
          </a:xfrm>
        </p:spPr>
      </p:pic>
    </p:spTree>
    <p:extLst>
      <p:ext uri="{BB962C8B-B14F-4D97-AF65-F5344CB8AC3E}">
        <p14:creationId xmlns:p14="http://schemas.microsoft.com/office/powerpoint/2010/main" val="109961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React.JS</a:t>
            </a:r>
            <a:r>
              <a:rPr lang="es-ES_tradnl" dirty="0" smtClean="0"/>
              <a:t> vs Angular 2 &amp; 4</a:t>
            </a:r>
            <a:endParaRPr lang="es-ES_trad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81573"/>
              </p:ext>
            </p:extLst>
          </p:nvPr>
        </p:nvGraphicFramePr>
        <p:xfrm>
          <a:off x="1103313" y="2052638"/>
          <a:ext cx="8947150" cy="42229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73575"/>
                <a:gridCol w="4473575"/>
              </a:tblGrid>
              <a:tr h="483943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React.js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Angular 2 &amp; 4</a:t>
                      </a:r>
                      <a:endParaRPr lang="es-ES_tradnl" dirty="0"/>
                    </a:p>
                  </a:txBody>
                  <a:tcPr/>
                </a:tc>
              </a:tr>
              <a:tr h="483943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Es una Librería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Es un </a:t>
                      </a:r>
                      <a:r>
                        <a:rPr lang="es-ES_tradnl" dirty="0" err="1" smtClean="0"/>
                        <a:t>framework</a:t>
                      </a:r>
                      <a:endParaRPr lang="es-ES_tradnl" dirty="0"/>
                    </a:p>
                  </a:txBody>
                  <a:tcPr/>
                </a:tc>
              </a:tr>
              <a:tr h="483943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Creado por Facebook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Creado por Google</a:t>
                      </a:r>
                      <a:endParaRPr lang="es-ES_tradnl" dirty="0"/>
                    </a:p>
                  </a:txBody>
                  <a:tcPr/>
                </a:tc>
              </a:tr>
              <a:tr h="483943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Utiliza</a:t>
                      </a:r>
                      <a:r>
                        <a:rPr lang="es-ES_tradnl" baseline="0" dirty="0" smtClean="0"/>
                        <a:t> un Virtual DOM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Utiliza el DOM Regular</a:t>
                      </a:r>
                      <a:endParaRPr lang="es-ES_tradnl" dirty="0"/>
                    </a:p>
                  </a:txBody>
                  <a:tcPr/>
                </a:tc>
              </a:tr>
              <a:tr h="835299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Curva de aprendizaje de 2 a 3 semanas.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Curva de aprendizaje de 4 a 8 semanas.</a:t>
                      </a:r>
                    </a:p>
                  </a:txBody>
                  <a:tcPr/>
                </a:tc>
              </a:tr>
              <a:tr h="483943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V (Vista)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MVC (Modelo Vista Controlador)</a:t>
                      </a:r>
                      <a:endParaRPr lang="es-ES_tradnl" dirty="0"/>
                    </a:p>
                  </a:txBody>
                  <a:tcPr/>
                </a:tc>
              </a:tr>
              <a:tr h="483943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Utiliza ES6 JavaScript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Utiliza </a:t>
                      </a:r>
                      <a:r>
                        <a:rPr lang="es-ES_tradnl" dirty="0" err="1" smtClean="0"/>
                        <a:t>TypeScript</a:t>
                      </a:r>
                      <a:endParaRPr lang="es-ES_tradnl" dirty="0"/>
                    </a:p>
                  </a:txBody>
                  <a:tcPr/>
                </a:tc>
              </a:tr>
              <a:tr h="483943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JSX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Templates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9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Instalación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>
              <a:spcBef>
                <a:spcPts val="0"/>
              </a:spcBef>
              <a:buClrTx/>
              <a:buSzTx/>
            </a:pPr>
            <a:r>
              <a:rPr lang="en-US" sz="3200" b="1" dirty="0" smtClean="0"/>
              <a:t> </a:t>
            </a:r>
            <a:r>
              <a:rPr lang="en-US" sz="3200" b="1" dirty="0" err="1" smtClean="0"/>
              <a:t>npm</a:t>
            </a:r>
            <a:r>
              <a:rPr lang="en-US" sz="3200" b="1" dirty="0" smtClean="0"/>
              <a:t> </a:t>
            </a:r>
            <a:r>
              <a:rPr lang="en-US" sz="3200" b="1" dirty="0"/>
              <a:t>install –g create-react-app 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n-US" sz="3200" b="1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sz="3200" b="1" dirty="0" smtClean="0"/>
              <a:t> create-react-app </a:t>
            </a:r>
            <a:r>
              <a:rPr lang="en-US" sz="3200" b="1" dirty="0"/>
              <a:t>hello-world </a:t>
            </a:r>
            <a:endParaRPr lang="en-US" sz="3200" b="1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sz="3200" b="1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sz="3200" b="1" dirty="0"/>
              <a:t> </a:t>
            </a:r>
            <a:r>
              <a:rPr lang="en-US" sz="3200" b="1" dirty="0" smtClean="0"/>
              <a:t>cd hello-world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n-US" sz="3200" b="1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sz="3200" b="1" dirty="0" smtClean="0"/>
              <a:t> cd </a:t>
            </a:r>
            <a:r>
              <a:rPr lang="en-US" sz="3200" b="1" dirty="0"/>
              <a:t>hello-world </a:t>
            </a:r>
            <a:r>
              <a:rPr lang="en-US" sz="3200" b="1" dirty="0" err="1"/>
              <a:t>npm</a:t>
            </a:r>
            <a:r>
              <a:rPr lang="en-US" sz="3200" b="1" dirty="0"/>
              <a:t> </a:t>
            </a:r>
            <a:r>
              <a:rPr lang="en-US" sz="3200" b="1" dirty="0" smtClean="0"/>
              <a:t>start</a:t>
            </a:r>
            <a:endParaRPr lang="es-ES_tradnl" sz="3200" b="1" dirty="0"/>
          </a:p>
        </p:txBody>
      </p:sp>
    </p:spTree>
    <p:extLst>
      <p:ext uri="{BB962C8B-B14F-4D97-AF65-F5344CB8AC3E}">
        <p14:creationId xmlns:p14="http://schemas.microsoft.com/office/powerpoint/2010/main" val="18967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995" y="2694877"/>
            <a:ext cx="9404723" cy="1400530"/>
          </a:xfrm>
        </p:spPr>
        <p:txBody>
          <a:bodyPr/>
          <a:lstStyle/>
          <a:p>
            <a:r>
              <a:rPr lang="es-ES_tradnl" dirty="0" smtClean="0"/>
              <a:t>COMPONENTES CON REACT.JS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735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147" y="2657299"/>
            <a:ext cx="9404723" cy="1400530"/>
          </a:xfrm>
        </p:spPr>
        <p:txBody>
          <a:bodyPr/>
          <a:lstStyle/>
          <a:p>
            <a:pPr algn="ctr"/>
            <a:r>
              <a:rPr lang="es-ES_tradnl" dirty="0" smtClean="0"/>
              <a:t>ENVIANDO DATOS A LOS COMPONENTES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056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35" y="2957924"/>
            <a:ext cx="9404723" cy="1400530"/>
          </a:xfrm>
        </p:spPr>
        <p:txBody>
          <a:bodyPr/>
          <a:lstStyle/>
          <a:p>
            <a:pPr algn="ctr"/>
            <a:r>
              <a:rPr lang="es-ES_tradnl" dirty="0" smtClean="0"/>
              <a:t>ESTADOS EN REACT.JS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66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996" y="2594669"/>
            <a:ext cx="9404723" cy="1400530"/>
          </a:xfrm>
        </p:spPr>
        <p:txBody>
          <a:bodyPr/>
          <a:lstStyle/>
          <a:p>
            <a:r>
              <a:rPr lang="es-ES_tradnl" dirty="0" smtClean="0"/>
              <a:t>SISTEMA DE RUTAS CON REACT.JS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60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982</TotalTime>
  <Words>140</Words>
  <Application>Microsoft Macintosh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MEETUP MDS</vt:lpstr>
      <vt:lpstr>¿Qué es React.JS?</vt:lpstr>
      <vt:lpstr>Componentes</vt:lpstr>
      <vt:lpstr>React.JS vs Angular 2 &amp; 4</vt:lpstr>
      <vt:lpstr>Instalación</vt:lpstr>
      <vt:lpstr>COMPONENTES CON REACT.JS</vt:lpstr>
      <vt:lpstr>ENVIANDO DATOS A LOS COMPONENTES</vt:lpstr>
      <vt:lpstr>ESTADOS EN REACT.JS</vt:lpstr>
      <vt:lpstr>SISTEMA DE RUTAS CON REACT.JS</vt:lpstr>
      <vt:lpstr>Referencias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MEETUP MDS</dc:title>
  <dc:creator>fernando jose torres bermudez</dc:creator>
  <cp:lastModifiedBy>fernando jose torres bermudez</cp:lastModifiedBy>
  <cp:revision>9</cp:revision>
  <dcterms:created xsi:type="dcterms:W3CDTF">2017-09-08T03:57:57Z</dcterms:created>
  <dcterms:modified xsi:type="dcterms:W3CDTF">2017-09-08T22:56:39Z</dcterms:modified>
</cp:coreProperties>
</file>