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71" r:id="rId2"/>
    <p:sldId id="258" r:id="rId3"/>
    <p:sldId id="256" r:id="rId4"/>
    <p:sldId id="261" r:id="rId5"/>
    <p:sldId id="283" r:id="rId6"/>
    <p:sldId id="285" r:id="rId7"/>
    <p:sldId id="257" r:id="rId8"/>
    <p:sldId id="286" r:id="rId9"/>
    <p:sldId id="28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F05"/>
    <a:srgbClr val="0F3570"/>
    <a:srgbClr val="00F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547068-A206-42F3-98F1-03A0FAD2BF59}">
  <a:tblStyle styleId="{16547068-A206-42F3-98F1-03A0FAD2B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2" y="9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92b987f4a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92b987f4a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3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21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02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9" r:id="rId4"/>
    <p:sldLayoutId id="2147483664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C6E683E3-18A2-CC3D-8B35-91BC26F74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94" y="0"/>
            <a:ext cx="1024011" cy="99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2BDFA8B-95E6-FFD4-7FB0-44D335533204}"/>
              </a:ext>
            </a:extLst>
          </p:cNvPr>
          <p:cNvSpPr txBox="1"/>
          <p:nvPr/>
        </p:nvSpPr>
        <p:spPr>
          <a:xfrm>
            <a:off x="1042175" y="904133"/>
            <a:ext cx="70596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Dept. of Computer Science and Engineering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Fall-2022, 221-Day, Section-DD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Subject: Data Structure lab </a:t>
            </a:r>
          </a:p>
          <a:p>
            <a:pPr algn="ctr">
              <a:defRPr/>
            </a:pPr>
            <a:r>
              <a:rPr lang="en-US" sz="1800" b="1" u="sng" dirty="0">
                <a:solidFill>
                  <a:srgbClr val="00F4AD"/>
                </a:solidFill>
              </a:rPr>
              <a:t>Presentation Topic </a:t>
            </a:r>
          </a:p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Online Electric Meter System </a:t>
            </a:r>
          </a:p>
          <a:p>
            <a:pPr algn="ctr">
              <a:defRPr/>
            </a:pPr>
            <a:r>
              <a:rPr lang="en-US" sz="1800" b="1" dirty="0">
                <a:solidFill>
                  <a:srgbClr val="00B050"/>
                </a:solidFill>
              </a:rPr>
              <a:t>Course Teacher : Md. Parvez Hossain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0B957B-30FF-4DA3-D5B7-35C031DF698E}"/>
              </a:ext>
            </a:extLst>
          </p:cNvPr>
          <p:cNvGrpSpPr/>
          <p:nvPr/>
        </p:nvGrpSpPr>
        <p:grpSpPr>
          <a:xfrm>
            <a:off x="-373706" y="3104709"/>
            <a:ext cx="6094023" cy="1881964"/>
            <a:chOff x="-267381" y="3097913"/>
            <a:chExt cx="6094023" cy="173989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E350A9E-D5CC-7205-54A5-D6B5A64D2E6E}"/>
                </a:ext>
              </a:extLst>
            </p:cNvPr>
            <p:cNvGrpSpPr/>
            <p:nvPr/>
          </p:nvGrpSpPr>
          <p:grpSpPr>
            <a:xfrm>
              <a:off x="-267381" y="3097913"/>
              <a:ext cx="5264682" cy="1739898"/>
              <a:chOff x="-747807" y="2468249"/>
              <a:chExt cx="6169185" cy="224098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A0B906A-3D87-0F7E-68FB-E439CAEF683A}"/>
                  </a:ext>
                </a:extLst>
              </p:cNvPr>
              <p:cNvGrpSpPr/>
              <p:nvPr/>
            </p:nvGrpSpPr>
            <p:grpSpPr>
              <a:xfrm>
                <a:off x="-747807" y="2468249"/>
                <a:ext cx="6169185" cy="2240985"/>
                <a:chOff x="-747807" y="2468249"/>
                <a:chExt cx="6169185" cy="2240985"/>
              </a:xfrm>
            </p:grpSpPr>
            <p:grpSp>
              <p:nvGrpSpPr>
                <p:cNvPr id="2140" name="Google Shape;2140;p42"/>
                <p:cNvGrpSpPr/>
                <p:nvPr/>
              </p:nvGrpSpPr>
              <p:grpSpPr>
                <a:xfrm>
                  <a:off x="-747807" y="2468249"/>
                  <a:ext cx="6169185" cy="2240985"/>
                  <a:chOff x="-97374" y="1786197"/>
                  <a:chExt cx="7133529" cy="2623304"/>
                </a:xfrm>
              </p:grpSpPr>
              <p:grpSp>
                <p:nvGrpSpPr>
                  <p:cNvPr id="2141" name="Google Shape;2141;p42"/>
                  <p:cNvGrpSpPr/>
                  <p:nvPr/>
                </p:nvGrpSpPr>
                <p:grpSpPr>
                  <a:xfrm flipH="1">
                    <a:off x="1313698" y="1786197"/>
                    <a:ext cx="5722457" cy="2153242"/>
                    <a:chOff x="2331671" y="1519509"/>
                    <a:chExt cx="2331243" cy="877163"/>
                  </a:xfrm>
                </p:grpSpPr>
                <p:sp>
                  <p:nvSpPr>
                    <p:cNvPr id="2142" name="Google Shape;2142;p42"/>
                    <p:cNvSpPr/>
                    <p:nvPr/>
                  </p:nvSpPr>
                  <p:spPr>
                    <a:xfrm>
                      <a:off x="3828305" y="1649868"/>
                      <a:ext cx="584816" cy="584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3" h="4813" fill="none" extrusionOk="0">
                          <a:moveTo>
                            <a:pt x="0" y="0"/>
                          </a:moveTo>
                          <a:lnTo>
                            <a:pt x="4812" y="0"/>
                          </a:lnTo>
                          <a:lnTo>
                            <a:pt x="4812" y="4812"/>
                          </a:lnTo>
                          <a:lnTo>
                            <a:pt x="0" y="4812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3" name="Google Shape;2143;p42"/>
                    <p:cNvSpPr/>
                    <p:nvPr/>
                  </p:nvSpPr>
                  <p:spPr>
                    <a:xfrm>
                      <a:off x="3770468" y="2292396"/>
                      <a:ext cx="12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4" name="Google Shape;2144;p42"/>
                    <p:cNvSpPr/>
                    <p:nvPr/>
                  </p:nvSpPr>
                  <p:spPr>
                    <a:xfrm>
                      <a:off x="3770468" y="1613295"/>
                      <a:ext cx="122" cy="633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5214" fill="none" extrusionOk="0">
                          <a:moveTo>
                            <a:pt x="0" y="521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5" name="Google Shape;2145;p42"/>
                    <p:cNvSpPr/>
                    <p:nvPr/>
                  </p:nvSpPr>
                  <p:spPr>
                    <a:xfrm>
                      <a:off x="3770468" y="1591910"/>
                      <a:ext cx="12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6" name="Google Shape;2146;p42"/>
                    <p:cNvSpPr/>
                    <p:nvPr/>
                  </p:nvSpPr>
                  <p:spPr>
                    <a:xfrm>
                      <a:off x="3816033" y="1591910"/>
                      <a:ext cx="63366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15" h="1" fill="none" extrusionOk="0">
                          <a:moveTo>
                            <a:pt x="1" y="1"/>
                          </a:moveTo>
                          <a:lnTo>
                            <a:pt x="5214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7" name="Google Shape;2147;p42"/>
                    <p:cNvSpPr/>
                    <p:nvPr/>
                  </p:nvSpPr>
                  <p:spPr>
                    <a:xfrm>
                      <a:off x="4470832" y="1591910"/>
                      <a:ext cx="12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" fill="none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8" name="Google Shape;2148;p42"/>
                    <p:cNvSpPr/>
                    <p:nvPr/>
                  </p:nvSpPr>
                  <p:spPr>
                    <a:xfrm>
                      <a:off x="4470832" y="1634559"/>
                      <a:ext cx="122" cy="633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5214" fill="none" extrusionOk="0">
                          <a:moveTo>
                            <a:pt x="0" y="1"/>
                          </a:moveTo>
                          <a:lnTo>
                            <a:pt x="0" y="5214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9" name="Google Shape;2149;p42"/>
                    <p:cNvSpPr/>
                    <p:nvPr/>
                  </p:nvSpPr>
                  <p:spPr>
                    <a:xfrm>
                      <a:off x="4470832" y="2292396"/>
                      <a:ext cx="12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" fill="none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0" name="Google Shape;2150;p42"/>
                    <p:cNvSpPr/>
                    <p:nvPr/>
                  </p:nvSpPr>
                  <p:spPr>
                    <a:xfrm>
                      <a:off x="3794769" y="2292396"/>
                      <a:ext cx="633540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14" h="1" fill="none" extrusionOk="0">
                          <a:moveTo>
                            <a:pt x="5214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1" name="Google Shape;2151;p42"/>
                    <p:cNvSpPr/>
                    <p:nvPr/>
                  </p:nvSpPr>
                  <p:spPr>
                    <a:xfrm>
                      <a:off x="3671439" y="1519509"/>
                      <a:ext cx="880200" cy="877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4" h="7219" fill="none" extrusionOk="0">
                          <a:moveTo>
                            <a:pt x="0" y="0"/>
                          </a:moveTo>
                          <a:lnTo>
                            <a:pt x="7243" y="0"/>
                          </a:lnTo>
                          <a:lnTo>
                            <a:pt x="7243" y="7218"/>
                          </a:lnTo>
                          <a:lnTo>
                            <a:pt x="0" y="7218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152" name="Google Shape;2152;p42"/>
                    <p:cNvSpPr/>
                    <p:nvPr/>
                  </p:nvSpPr>
                  <p:spPr>
                    <a:xfrm>
                      <a:off x="3586147" y="2030427"/>
                      <a:ext cx="94533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8" h="1" fill="none" extrusionOk="0">
                          <a:moveTo>
                            <a:pt x="778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3" name="Google Shape;2153;p42"/>
                    <p:cNvSpPr/>
                    <p:nvPr/>
                  </p:nvSpPr>
                  <p:spPr>
                    <a:xfrm>
                      <a:off x="3592223" y="1793003"/>
                      <a:ext cx="82382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8" h="1" fill="none" extrusionOk="0">
                          <a:moveTo>
                            <a:pt x="67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4" name="Google Shape;2154;p42"/>
                    <p:cNvSpPr/>
                    <p:nvPr/>
                  </p:nvSpPr>
                  <p:spPr>
                    <a:xfrm>
                      <a:off x="3546537" y="1680245"/>
                      <a:ext cx="128069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4" h="1" fill="none" extrusionOk="0">
                          <a:moveTo>
                            <a:pt x="1054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cxnSp>
                  <p:nvCxnSpPr>
                    <p:cNvPr id="2155" name="Google Shape;2155;p42"/>
                    <p:cNvCxnSpPr>
                      <a:cxnSpLocks/>
                    </p:cNvCxnSpPr>
                    <p:nvPr/>
                  </p:nvCxnSpPr>
                  <p:spPr>
                    <a:xfrm>
                      <a:off x="3429201" y="1925203"/>
                      <a:ext cx="249828" cy="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2156" name="Google Shape;2156;p42"/>
                    <p:cNvSpPr/>
                    <p:nvPr/>
                  </p:nvSpPr>
                  <p:spPr>
                    <a:xfrm>
                      <a:off x="4565331" y="2054850"/>
                      <a:ext cx="64156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28" h="1" fill="none" extrusionOk="0">
                          <a:moveTo>
                            <a:pt x="1" y="0"/>
                          </a:moveTo>
                          <a:lnTo>
                            <a:pt x="527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7" name="Google Shape;2157;p42"/>
                    <p:cNvSpPr/>
                    <p:nvPr/>
                  </p:nvSpPr>
                  <p:spPr>
                    <a:xfrm>
                      <a:off x="4562306" y="2164449"/>
                      <a:ext cx="100608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8" h="1" fill="none" extrusionOk="0">
                          <a:moveTo>
                            <a:pt x="1" y="1"/>
                          </a:moveTo>
                          <a:lnTo>
                            <a:pt x="828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8" name="Google Shape;2158;p42"/>
                    <p:cNvSpPr/>
                    <p:nvPr/>
                  </p:nvSpPr>
                  <p:spPr>
                    <a:xfrm>
                      <a:off x="4562194" y="1722894"/>
                      <a:ext cx="100608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8" h="1" fill="none" extrusionOk="0">
                          <a:moveTo>
                            <a:pt x="1" y="1"/>
                          </a:moveTo>
                          <a:lnTo>
                            <a:pt x="828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9" name="Google Shape;2159;p42"/>
                    <p:cNvSpPr/>
                    <p:nvPr/>
                  </p:nvSpPr>
                  <p:spPr>
                    <a:xfrm>
                      <a:off x="4562206" y="1814267"/>
                      <a:ext cx="76307" cy="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8" h="1" fill="none" extrusionOk="0">
                          <a:moveTo>
                            <a:pt x="1" y="1"/>
                          </a:moveTo>
                          <a:lnTo>
                            <a:pt x="627" y="1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" name="Google Shape;2151;p42">
                      <a:extLst>
                        <a:ext uri="{FF2B5EF4-FFF2-40B4-BE49-F238E27FC236}">
                          <a16:creationId xmlns:a16="http://schemas.microsoft.com/office/drawing/2014/main" id="{CCD5A9A9-3E9C-2863-CBEE-FD48559AB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671" y="1704425"/>
                      <a:ext cx="1097531" cy="4415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4" h="7219" fill="none" extrusionOk="0">
                          <a:moveTo>
                            <a:pt x="0" y="0"/>
                          </a:moveTo>
                          <a:lnTo>
                            <a:pt x="7243" y="0"/>
                          </a:lnTo>
                          <a:lnTo>
                            <a:pt x="7243" y="7218"/>
                          </a:lnTo>
                          <a:lnTo>
                            <a:pt x="0" y="7218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49" name="Google Shape;2151;p42">
                      <a:extLst>
                        <a:ext uri="{FF2B5EF4-FFF2-40B4-BE49-F238E27FC236}">
                          <a16:creationId xmlns:a16="http://schemas.microsoft.com/office/drawing/2014/main" id="{25E91DEF-B652-BD73-2B9D-D7F857CAB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4493" y="1745552"/>
                      <a:ext cx="986017" cy="3624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4" h="7219" fill="none" extrusionOk="0">
                          <a:moveTo>
                            <a:pt x="0" y="0"/>
                          </a:moveTo>
                          <a:lnTo>
                            <a:pt x="7243" y="0"/>
                          </a:lnTo>
                          <a:lnTo>
                            <a:pt x="7243" y="7218"/>
                          </a:lnTo>
                          <a:lnTo>
                            <a:pt x="0" y="7218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cxnSp>
                <p:nvCxnSpPr>
                  <p:cNvPr id="2160" name="Google Shape;2160;p42"/>
                  <p:cNvCxnSpPr/>
                  <p:nvPr/>
                </p:nvCxnSpPr>
                <p:spPr>
                  <a:xfrm rot="10800000">
                    <a:off x="-6607" y="2785546"/>
                    <a:ext cx="1575696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61" name="Google Shape;2161;p42"/>
                  <p:cNvCxnSpPr>
                    <a:cxnSpLocks/>
                  </p:cNvCxnSpPr>
                  <p:nvPr/>
                </p:nvCxnSpPr>
                <p:spPr>
                  <a:xfrm>
                    <a:off x="2762023" y="3900639"/>
                    <a:ext cx="0" cy="508862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62" name="Google Shape;2162;p42"/>
                  <p:cNvCxnSpPr/>
                  <p:nvPr/>
                </p:nvCxnSpPr>
                <p:spPr>
                  <a:xfrm rot="10800000">
                    <a:off x="-97374" y="4409501"/>
                    <a:ext cx="2859397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" name="Google Shape;2161;p42">
                    <a:extLst>
                      <a:ext uri="{FF2B5EF4-FFF2-40B4-BE49-F238E27FC236}">
                        <a16:creationId xmlns:a16="http://schemas.microsoft.com/office/drawing/2014/main" id="{8B2F097F-A621-C70D-E3C4-E5F0F5544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8968" y="1909665"/>
                    <a:ext cx="0" cy="35942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2160;p42">
                    <a:extLst>
                      <a:ext uri="{FF2B5EF4-FFF2-40B4-BE49-F238E27FC236}">
                        <a16:creationId xmlns:a16="http://schemas.microsoft.com/office/drawing/2014/main" id="{E9D3F919-3836-606E-BA43-24864C8CB9E5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3698290" y="1921403"/>
                    <a:ext cx="1575696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DA2029D-B0BB-C55B-F192-4AB739D08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13013" t="157" b="16011"/>
                <a:stretch>
                  <a:fillRect/>
                </a:stretch>
              </p:blipFill>
              <p:spPr>
                <a:xfrm>
                  <a:off x="1065007" y="2831904"/>
                  <a:ext cx="1134612" cy="1099478"/>
                </a:xfrm>
                <a:custGeom>
                  <a:avLst/>
                  <a:gdLst>
                    <a:gd name="connsiteX0" fmla="*/ 567306 w 1134612"/>
                    <a:gd name="connsiteY0" fmla="*/ 0 h 1099478"/>
                    <a:gd name="connsiteX1" fmla="*/ 1134612 w 1134612"/>
                    <a:gd name="connsiteY1" fmla="*/ 549739 h 1099478"/>
                    <a:gd name="connsiteX2" fmla="*/ 567306 w 1134612"/>
                    <a:gd name="connsiteY2" fmla="*/ 1099478 h 1099478"/>
                    <a:gd name="connsiteX3" fmla="*/ 0 w 1134612"/>
                    <a:gd name="connsiteY3" fmla="*/ 549739 h 1099478"/>
                    <a:gd name="connsiteX4" fmla="*/ 567306 w 1134612"/>
                    <a:gd name="connsiteY4" fmla="*/ 0 h 109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612" h="1099478">
                      <a:moveTo>
                        <a:pt x="567306" y="0"/>
                      </a:moveTo>
                      <a:cubicBezTo>
                        <a:pt x="880620" y="0"/>
                        <a:pt x="1134612" y="246127"/>
                        <a:pt x="1134612" y="549739"/>
                      </a:cubicBezTo>
                      <a:cubicBezTo>
                        <a:pt x="1134612" y="853351"/>
                        <a:pt x="880620" y="1099478"/>
                        <a:pt x="567306" y="1099478"/>
                      </a:cubicBezTo>
                      <a:cubicBezTo>
                        <a:pt x="253992" y="1099478"/>
                        <a:pt x="0" y="853351"/>
                        <a:pt x="0" y="549739"/>
                      </a:cubicBezTo>
                      <a:cubicBezTo>
                        <a:pt x="0" y="246127"/>
                        <a:pt x="253992" y="0"/>
                        <a:pt x="567306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</p:pic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E5768B-42DD-4478-5095-19FC3D16CB6F}"/>
                  </a:ext>
                </a:extLst>
              </p:cNvPr>
              <p:cNvSpPr/>
              <p:nvPr/>
            </p:nvSpPr>
            <p:spPr>
              <a:xfrm>
                <a:off x="1060983" y="2837947"/>
                <a:ext cx="1134612" cy="1099477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C508F4-8482-6A37-B925-29AC6491502D}"/>
                </a:ext>
              </a:extLst>
            </p:cNvPr>
            <p:cNvSpPr txBox="1"/>
            <p:nvPr/>
          </p:nvSpPr>
          <p:spPr>
            <a:xfrm>
              <a:off x="3115340" y="3476574"/>
              <a:ext cx="2711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Md. Sabbir Hossain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ID: 221902126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has two part</a:t>
            </a:r>
            <a:endParaRPr dirty="0"/>
          </a:p>
        </p:txBody>
      </p:sp>
      <p:sp>
        <p:nvSpPr>
          <p:cNvPr id="1890" name="Google Shape;1890;p29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 </a:t>
            </a:r>
            <a:endParaRPr dirty="0"/>
          </a:p>
        </p:txBody>
      </p:sp>
      <p:sp>
        <p:nvSpPr>
          <p:cNvPr id="1892" name="Google Shape;1892;p29"/>
          <p:cNvSpPr txBox="1">
            <a:spLocks noGrp="1"/>
          </p:cNvSpPr>
          <p:nvPr>
            <p:ph type="title" idx="5"/>
          </p:nvPr>
        </p:nvSpPr>
        <p:spPr>
          <a:xfrm>
            <a:off x="3643927" y="2846275"/>
            <a:ext cx="160855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User portal</a:t>
            </a:r>
            <a:endParaRPr dirty="0"/>
          </a:p>
        </p:txBody>
      </p:sp>
      <p:sp>
        <p:nvSpPr>
          <p:cNvPr id="1893" name="Google Shape;1893;p29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95" name="Google Shape;1895;p29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Admin portal</a:t>
            </a:r>
            <a:endParaRPr dirty="0"/>
          </a:p>
        </p:txBody>
      </p:sp>
      <p:sp>
        <p:nvSpPr>
          <p:cNvPr id="1896" name="Google Shape;1896;p29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8" name="Google Shape;1898;p29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B0526C-8B9F-9CC4-5EEF-B83D41E09A7C}"/>
              </a:ext>
            </a:extLst>
          </p:cNvPr>
          <p:cNvGrpSpPr/>
          <p:nvPr/>
        </p:nvGrpSpPr>
        <p:grpSpPr>
          <a:xfrm>
            <a:off x="4724038" y="1073888"/>
            <a:ext cx="4419962" cy="3607737"/>
            <a:chOff x="4724038" y="1073888"/>
            <a:chExt cx="4419962" cy="36077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CE4673-D3EA-5181-91D3-A644EBC2872A}"/>
                </a:ext>
              </a:extLst>
            </p:cNvPr>
            <p:cNvSpPr/>
            <p:nvPr/>
          </p:nvSpPr>
          <p:spPr>
            <a:xfrm>
              <a:off x="5252484" y="1073888"/>
              <a:ext cx="3444950" cy="3607737"/>
            </a:xfrm>
            <a:prstGeom prst="rect">
              <a:avLst/>
            </a:prstGeom>
            <a:solidFill>
              <a:srgbClr val="0F3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F3570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182C1D-1566-854F-7F10-10644B1A7F69}"/>
                </a:ext>
              </a:extLst>
            </p:cNvPr>
            <p:cNvSpPr/>
            <p:nvPr/>
          </p:nvSpPr>
          <p:spPr>
            <a:xfrm>
              <a:off x="8697434" y="1782163"/>
              <a:ext cx="446566" cy="831567"/>
            </a:xfrm>
            <a:prstGeom prst="rect">
              <a:avLst/>
            </a:prstGeom>
            <a:solidFill>
              <a:srgbClr val="0F3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F357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E8BCB3-5A6D-E29F-A16D-2D8CE42A01FE}"/>
                </a:ext>
              </a:extLst>
            </p:cNvPr>
            <p:cNvSpPr/>
            <p:nvPr/>
          </p:nvSpPr>
          <p:spPr>
            <a:xfrm>
              <a:off x="4724038" y="1728733"/>
              <a:ext cx="528445" cy="831567"/>
            </a:xfrm>
            <a:prstGeom prst="rect">
              <a:avLst/>
            </a:prstGeom>
            <a:solidFill>
              <a:srgbClr val="0F35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F357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7"/>
          <p:cNvSpPr txBox="1">
            <a:spLocks noGrp="1"/>
          </p:cNvSpPr>
          <p:nvPr>
            <p:ph type="subTitle" idx="1"/>
          </p:nvPr>
        </p:nvSpPr>
        <p:spPr>
          <a:xfrm>
            <a:off x="1146554" y="2055589"/>
            <a:ext cx="4361111" cy="23691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Password system is a system that facilitates a simple, secure way to store passwords and access them quickly when required.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In this project I made a strong password system that is to keep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</a:rPr>
              <a:t>secure Admin and User details.</a:t>
            </a:r>
            <a:endParaRPr lang="en-US" sz="2000" dirty="0">
              <a:solidFill>
                <a:schemeClr val="dk1"/>
              </a:solidFill>
            </a:endParaRPr>
          </a:p>
        </p:txBody>
      </p:sp>
      <p:grpSp>
        <p:nvGrpSpPr>
          <p:cNvPr id="1863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64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7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1" name="Google Shape;1861;p27"/>
          <p:cNvSpPr txBox="1">
            <a:spLocks noGrp="1"/>
          </p:cNvSpPr>
          <p:nvPr>
            <p:ph type="ctrTitle"/>
          </p:nvPr>
        </p:nvSpPr>
        <p:spPr>
          <a:xfrm>
            <a:off x="294108" y="1030088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What is Password System ? </a:t>
            </a:r>
            <a:endParaRPr sz="3200" dirty="0"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6512B-41D5-995D-0929-CED37F1D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07" y="2026846"/>
            <a:ext cx="1999166" cy="19991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32"/>
          <p:cNvSpPr txBox="1">
            <a:spLocks noGrp="1"/>
          </p:cNvSpPr>
          <p:nvPr>
            <p:ph type="title"/>
          </p:nvPr>
        </p:nvSpPr>
        <p:spPr>
          <a:xfrm>
            <a:off x="2553872" y="930349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-US" dirty="0"/>
              <a:t>developing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CE9A1-7E52-C095-A41E-30DEA93D2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93" y="2012471"/>
            <a:ext cx="1483508" cy="1517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7D4EA-6ECB-01D6-0D55-90F47E876271}"/>
              </a:ext>
            </a:extLst>
          </p:cNvPr>
          <p:cNvSpPr txBox="1"/>
          <p:nvPr/>
        </p:nvSpPr>
        <p:spPr>
          <a:xfrm>
            <a:off x="3636335" y="1860698"/>
            <a:ext cx="54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F6F05"/>
                </a:solidFill>
              </a:rPr>
              <a:t>The project is developed by C programing Language and data structure .</a:t>
            </a:r>
          </a:p>
          <a:p>
            <a:r>
              <a:rPr lang="en-US" sz="1800" dirty="0">
                <a:solidFill>
                  <a:srgbClr val="EF6F05"/>
                </a:solidFill>
              </a:rPr>
              <a:t>C is a middle-class Language .</a:t>
            </a:r>
          </a:p>
          <a:p>
            <a:r>
              <a:rPr lang="en-US" sz="1800" dirty="0">
                <a:solidFill>
                  <a:srgbClr val="EF6F05"/>
                </a:solidFill>
              </a:rPr>
              <a:t>which were developed in 1972 by Dennis Ritchie at Bell Laboratories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condition 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4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Data structure and C has many tools and condition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I used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/>
              <a:t>Tree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/>
              <a:t>Linear search</a:t>
            </a:r>
          </a:p>
          <a:p>
            <a:pPr indent="-457200">
              <a:buFont typeface="Roboto"/>
              <a:buAutoNum type="arabicPeriod"/>
            </a:pPr>
            <a:r>
              <a:rPr lang="en-US" sz="2400" b="1" dirty="0"/>
              <a:t>Array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/>
              <a:t>If –else condition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/>
              <a:t>Switch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/>
              <a:t>For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19FA4-995E-F6FF-5577-DF9129589318}"/>
              </a:ext>
            </a:extLst>
          </p:cNvPr>
          <p:cNvSpPr txBox="1"/>
          <p:nvPr/>
        </p:nvSpPr>
        <p:spPr>
          <a:xfrm>
            <a:off x="4338084" y="2041450"/>
            <a:ext cx="42742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+mj-lt"/>
              <a:buAutoNum type="arabicPeriod" startAt="6"/>
            </a:pPr>
            <a:endParaRPr lang="en-US" sz="2400" b="1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 </a:t>
            </a:r>
            <a:r>
              <a:rPr lang="en-US" sz="2400" b="1" dirty="0">
                <a:solidFill>
                  <a:schemeClr val="tx1"/>
                </a:solidFill>
              </a:rPr>
              <a:t>User define function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8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 </a:t>
            </a:r>
            <a:r>
              <a:rPr lang="en-US" sz="2400" b="1" dirty="0">
                <a:solidFill>
                  <a:schemeClr val="tx1"/>
                </a:solidFill>
              </a:rPr>
              <a:t>Pointer </a:t>
            </a:r>
          </a:p>
          <a:p>
            <a:pPr>
              <a:buClr>
                <a:srgbClr val="00B050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9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 </a:t>
            </a:r>
            <a:r>
              <a:rPr lang="en-US" sz="2400" b="1" dirty="0">
                <a:solidFill>
                  <a:schemeClr val="tx1"/>
                </a:solidFill>
              </a:rPr>
              <a:t>Structure </a:t>
            </a:r>
          </a:p>
          <a:p>
            <a:pPr>
              <a:buClr>
                <a:srgbClr val="00B050"/>
              </a:buClr>
            </a:pP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400" b="1">
                <a:solidFill>
                  <a:schemeClr val="tx1"/>
                </a:solidFill>
              </a:rPr>
              <a:t>File   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8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project has some limitation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3F50A-6CF5-7AF7-C117-9F44BD68ABF6}"/>
              </a:ext>
            </a:extLst>
          </p:cNvPr>
          <p:cNvSpPr txBox="1"/>
          <p:nvPr/>
        </p:nvSpPr>
        <p:spPr>
          <a:xfrm>
            <a:off x="720000" y="1316736"/>
            <a:ext cx="657081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length of  meter number do not limitation.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length of amount number do not limitation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date do not limit we can input any invalid date. </a:t>
            </a:r>
          </a:p>
        </p:txBody>
      </p:sp>
    </p:spTree>
    <p:extLst>
      <p:ext uri="{BB962C8B-B14F-4D97-AF65-F5344CB8AC3E}">
        <p14:creationId xmlns:p14="http://schemas.microsoft.com/office/powerpoint/2010/main" val="25092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Projrct Advantage 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4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546070" y="950275"/>
            <a:ext cx="805186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45000"/>
              <a:buFont typeface="Wingdings" panose="05000000000000000000" pitchFamily="2" charset="2"/>
              <a:buChar char="q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It has many advantage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User can see their past bill history, unit cost history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Admin can save their time and cost.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 Do not waste Electricity 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97F424-9AEB-5AFD-171A-FFE5023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28" y="1912723"/>
            <a:ext cx="7704000" cy="488400"/>
          </a:xfrm>
        </p:spPr>
        <p:txBody>
          <a:bodyPr/>
          <a:lstStyle/>
          <a:p>
            <a:r>
              <a:rPr lang="en-US" sz="4000" dirty="0"/>
              <a:t>Show my project </a:t>
            </a:r>
          </a:p>
        </p:txBody>
      </p:sp>
    </p:spTree>
    <p:extLst>
      <p:ext uri="{BB962C8B-B14F-4D97-AF65-F5344CB8AC3E}">
        <p14:creationId xmlns:p14="http://schemas.microsoft.com/office/powerpoint/2010/main" val="163558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8"/>
          <p:cNvSpPr txBox="1">
            <a:spLocks noGrp="1"/>
          </p:cNvSpPr>
          <p:nvPr>
            <p:ph type="title"/>
          </p:nvPr>
        </p:nvSpPr>
        <p:spPr>
          <a:xfrm>
            <a:off x="241535" y="185474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    Thank you all</a:t>
            </a:r>
            <a:endParaRPr sz="4800" dirty="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68882043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252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Roboto</vt:lpstr>
      <vt:lpstr>Bebas Neue</vt:lpstr>
      <vt:lpstr>Computer Science Proposal by Slidesgo</vt:lpstr>
      <vt:lpstr>PowerPoint Presentation</vt:lpstr>
      <vt:lpstr>The project has two part</vt:lpstr>
      <vt:lpstr>What is Password System ? </vt:lpstr>
      <vt:lpstr>Project developing </vt:lpstr>
      <vt:lpstr>Tools and condition  </vt:lpstr>
      <vt:lpstr>This project has some limitation </vt:lpstr>
      <vt:lpstr>Projrct Advantage </vt:lpstr>
      <vt:lpstr>Show my project </vt:lpstr>
      <vt:lpstr>    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Sabbir hossain</cp:lastModifiedBy>
  <cp:revision>37</cp:revision>
  <dcterms:modified xsi:type="dcterms:W3CDTF">2022-12-28T14:29:53Z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2022-12-26T05:49:46Z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f3dbcbef-0ec1-44b4-b867-92658d8d464b</vt:lpwstr>
  </property>
  <property fmtid="{D5CDD505-2E9C-101B-9397-08002B2CF9AE}" pid="7" name="MSIP_Label_defa4170-0d19-0005-0004-bc88714345d2_ActionId">
    <vt:lpwstr>ef1f2a30-256b-4b10-bf7b-91c79b16e94d</vt:lpwstr>
  </property>
  <property fmtid="{D5CDD505-2E9C-101B-9397-08002B2CF9AE}" pid="8" name="MSIP_Label_defa4170-0d19-0005-0004-bc88714345d2_ContentBits">
    <vt:lpwstr>0</vt:lpwstr>
  </property>
</Properties>
</file>