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72" r:id="rId4"/>
    <p:sldId id="269" r:id="rId5"/>
    <p:sldId id="271" r:id="rId6"/>
    <p:sldId id="274" r:id="rId7"/>
    <p:sldId id="258" r:id="rId8"/>
    <p:sldId id="259" r:id="rId9"/>
    <p:sldId id="260" r:id="rId10"/>
    <p:sldId id="264" r:id="rId11"/>
    <p:sldId id="266" r:id="rId12"/>
    <p:sldId id="268" r:id="rId13"/>
    <p:sldId id="270" r:id="rId14"/>
    <p:sldId id="267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01513"/>
    <a:srgbClr val="0E3846"/>
    <a:srgbClr val="225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2FD77-D720-41DD-B8D6-F8DF585B4236}" v="4" dt="2023-05-23T13:36:4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2" autoAdjust="0"/>
    <p:restoredTop sz="94660"/>
  </p:normalViewPr>
  <p:slideViewPr>
    <p:cSldViewPr snapToGrid="0">
      <p:cViewPr>
        <p:scale>
          <a:sx n="123" d="100"/>
          <a:sy n="123" d="100"/>
        </p:scale>
        <p:origin x="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1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757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73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9125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63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6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405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9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3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78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youtube.com/@anisul-isla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avatpoint.com/java-sw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28B80C-0B6E-E8C1-9C7D-0876363394B1}"/>
              </a:ext>
            </a:extLst>
          </p:cNvPr>
          <p:cNvSpPr txBox="1"/>
          <p:nvPr/>
        </p:nvSpPr>
        <p:spPr>
          <a:xfrm>
            <a:off x="1647295" y="1019719"/>
            <a:ext cx="8897410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masis MT Pro Black" panose="02040A04050005020304" pitchFamily="18" charset="0"/>
              </a:rPr>
              <a:t>Auto Course Advising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71E98-6333-D3EA-8622-8D8697AEECD4}"/>
              </a:ext>
            </a:extLst>
          </p:cNvPr>
          <p:cNvSpPr txBox="1"/>
          <p:nvPr/>
        </p:nvSpPr>
        <p:spPr>
          <a:xfrm>
            <a:off x="887895" y="3004930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Presented to: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0" dirty="0">
                <a:effectLst/>
                <a:latin typeface="Google Sans"/>
              </a:rPr>
              <a:t>Md. Abu Rumman Refat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Lecturer Dept. of CSE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University of Bangladesh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6D008-8224-EDA6-495E-A3514847FBA9}"/>
              </a:ext>
            </a:extLst>
          </p:cNvPr>
          <p:cNvSpPr txBox="1"/>
          <p:nvPr/>
        </p:nvSpPr>
        <p:spPr>
          <a:xfrm>
            <a:off x="7779025" y="3001617"/>
            <a:ext cx="3419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endParaRPr lang="en-US" sz="2800" u="sng" dirty="0"/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Md. Sabbir Hossain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Id: 221902126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780A9C4-2E82-F889-5F7D-A3F93E0692F2}"/>
              </a:ext>
            </a:extLst>
          </p:cNvPr>
          <p:cNvSpPr/>
          <p:nvPr/>
        </p:nvSpPr>
        <p:spPr>
          <a:xfrm>
            <a:off x="10373193" y="0"/>
            <a:ext cx="824893" cy="1349115"/>
          </a:xfrm>
          <a:prstGeom prst="flowChartProcess">
            <a:avLst/>
          </a:prstGeom>
          <a:solidFill>
            <a:srgbClr val="0E38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6"/>
    </mc:Choice>
    <mc:Fallback xmlns="">
      <p:transition spd="slow" advTm="133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E5F4365-C73A-D80C-04A7-D0D20B78A8E0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A79D016B-076C-6E93-30E2-B4D114A103C3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Portal System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3C456-4804-7BFF-3599-6B165558B643}"/>
              </a:ext>
            </a:extLst>
          </p:cNvPr>
          <p:cNvSpPr txBox="1"/>
          <p:nvPr/>
        </p:nvSpPr>
        <p:spPr>
          <a:xfrm>
            <a:off x="3782977" y="6039578"/>
            <a:ext cx="246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4.1: Course Advising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0BB886-DD38-F3C1-AC77-F1BFB19D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78" y="1990374"/>
            <a:ext cx="6761747" cy="37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3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5167620-9AC6-15FD-54BD-717D98C70C90}"/>
              </a:ext>
            </a:extLst>
          </p:cNvPr>
          <p:cNvSpPr/>
          <p:nvPr/>
        </p:nvSpPr>
        <p:spPr>
          <a:xfrm>
            <a:off x="10448144" y="119921"/>
            <a:ext cx="614597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10</a:t>
            </a: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279976A-7334-5DF4-AB67-FE452A30B143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600" b="1" dirty="0"/>
              <a:t>Project </a:t>
            </a:r>
            <a:r>
              <a:rPr lang="en-US" sz="3600" b="1" dirty="0"/>
              <a:t>Developing</a:t>
            </a:r>
            <a:r>
              <a:rPr lang="en" sz="3600" b="1" dirty="0"/>
              <a:t> 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2DF0A-1B98-FB3C-5497-99B3EB01A7CD}"/>
              </a:ext>
            </a:extLst>
          </p:cNvPr>
          <p:cNvSpPr txBox="1"/>
          <p:nvPr/>
        </p:nvSpPr>
        <p:spPr>
          <a:xfrm>
            <a:off x="963118" y="2128846"/>
            <a:ext cx="3969829" cy="4265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dirty="0"/>
              <a:t>Java Language 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Java Swing for GUI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OOP Concept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BFS Algorithm</a:t>
            </a:r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B31F7-C50A-8BE0-2D88-56EB58B681E3}"/>
              </a:ext>
            </a:extLst>
          </p:cNvPr>
          <p:cNvSpPr txBox="1"/>
          <p:nvPr/>
        </p:nvSpPr>
        <p:spPr>
          <a:xfrm>
            <a:off x="6150014" y="2128846"/>
            <a:ext cx="4525153" cy="340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dirty="0"/>
              <a:t>Operating System 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Xampp</a:t>
            </a:r>
            <a:r>
              <a:rPr lang="en-US" sz="2800" dirty="0"/>
              <a:t> Server 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IntelliJ IDE</a:t>
            </a:r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45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5167620-9AC6-15FD-54BD-717D98C70C90}"/>
              </a:ext>
            </a:extLst>
          </p:cNvPr>
          <p:cNvSpPr/>
          <p:nvPr/>
        </p:nvSpPr>
        <p:spPr>
          <a:xfrm>
            <a:off x="10463135" y="119921"/>
            <a:ext cx="599606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11</a:t>
            </a: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279976A-7334-5DF4-AB67-FE452A30B143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Advantage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C86F-B6A0-D440-DCAB-A927859D4D5B}"/>
              </a:ext>
            </a:extLst>
          </p:cNvPr>
          <p:cNvSpPr txBox="1"/>
          <p:nvPr/>
        </p:nvSpPr>
        <p:spPr>
          <a:xfrm>
            <a:off x="2132350" y="2367171"/>
            <a:ext cx="807595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45000"/>
              <a:buFont typeface="Wingdings" panose="05000000000000000000" pitchFamily="2" charset="2"/>
              <a:buChar char="q"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It has many advantage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Student can’t face any problem to take their next semester course.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New students will know the student portal facility.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Student will also know security system of student portal.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 new student can’t face any problem to Pre-registration.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No needed Advisor.</a:t>
            </a:r>
          </a:p>
        </p:txBody>
      </p:sp>
    </p:spTree>
    <p:extLst>
      <p:ext uri="{BB962C8B-B14F-4D97-AF65-F5344CB8AC3E}">
        <p14:creationId xmlns:p14="http://schemas.microsoft.com/office/powerpoint/2010/main" val="273146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5167620-9AC6-15FD-54BD-717D98C70C90}"/>
              </a:ext>
            </a:extLst>
          </p:cNvPr>
          <p:cNvSpPr/>
          <p:nvPr/>
        </p:nvSpPr>
        <p:spPr>
          <a:xfrm>
            <a:off x="10463135" y="119921"/>
            <a:ext cx="584616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12</a:t>
            </a: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279976A-7334-5DF4-AB67-FE452A30B143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limitation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C86F-B6A0-D440-DCAB-A927859D4D5B}"/>
              </a:ext>
            </a:extLst>
          </p:cNvPr>
          <p:cNvSpPr txBox="1"/>
          <p:nvPr/>
        </p:nvSpPr>
        <p:spPr>
          <a:xfrm>
            <a:off x="2132350" y="2367171"/>
            <a:ext cx="807595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45000"/>
              <a:buFont typeface="Wingdings" panose="05000000000000000000" pitchFamily="2" charset="2"/>
              <a:buChar char="q"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It has some Limitation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String limitation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Without database not working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Student can not see their details</a:t>
            </a:r>
          </a:p>
        </p:txBody>
      </p:sp>
    </p:spTree>
    <p:extLst>
      <p:ext uri="{BB962C8B-B14F-4D97-AF65-F5344CB8AC3E}">
        <p14:creationId xmlns:p14="http://schemas.microsoft.com/office/powerpoint/2010/main" val="322197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5167620-9AC6-15FD-54BD-717D98C70C90}"/>
              </a:ext>
            </a:extLst>
          </p:cNvPr>
          <p:cNvSpPr/>
          <p:nvPr/>
        </p:nvSpPr>
        <p:spPr>
          <a:xfrm>
            <a:off x="10478125" y="119921"/>
            <a:ext cx="584616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13</a:t>
            </a: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279976A-7334-5DF4-AB67-FE452A30B143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Reference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C86F-B6A0-D440-DCAB-A927859D4D5B}"/>
              </a:ext>
            </a:extLst>
          </p:cNvPr>
          <p:cNvSpPr txBox="1"/>
          <p:nvPr/>
        </p:nvSpPr>
        <p:spPr>
          <a:xfrm>
            <a:off x="2132350" y="2367171"/>
            <a:ext cx="80759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45000"/>
              <a:buFont typeface="Wingdings" panose="05000000000000000000" pitchFamily="2" charset="2"/>
              <a:buChar char="q"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Anisul Islam YouTube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145000"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https://www.youtube.com/@anisul-islam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145000"/>
            </a:pPr>
            <a:endParaRPr lang="en-US" sz="24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45000"/>
              <a:buFont typeface="Wingdings" panose="05000000000000000000" pitchFamily="2" charset="2"/>
              <a:buChar char="q"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GeeksforGeeks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145000"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145000"/>
            </a:pPr>
            <a:endParaRPr lang="en-US" sz="24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45000"/>
              <a:buFont typeface="Wingdings" panose="05000000000000000000" pitchFamily="2" charset="2"/>
              <a:buChar char="q"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Javapoint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145000"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https://www.javatpoint.com/java-swing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145000"/>
            </a:pPr>
            <a:endParaRPr lang="en-US" sz="24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8713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3FCA4-6649-B49D-C0C2-7C7D4F619E68}"/>
              </a:ext>
            </a:extLst>
          </p:cNvPr>
          <p:cNvSpPr txBox="1"/>
          <p:nvPr/>
        </p:nvSpPr>
        <p:spPr>
          <a:xfrm>
            <a:off x="4121063" y="2659559"/>
            <a:ext cx="469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Show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AD9AC22-ADAB-A815-684E-F73DEED96543}"/>
              </a:ext>
            </a:extLst>
          </p:cNvPr>
          <p:cNvSpPr/>
          <p:nvPr/>
        </p:nvSpPr>
        <p:spPr>
          <a:xfrm>
            <a:off x="10358203" y="0"/>
            <a:ext cx="884420" cy="1259174"/>
          </a:xfrm>
          <a:prstGeom prst="flowChartProcess">
            <a:avLst/>
          </a:prstGeom>
          <a:solidFill>
            <a:srgbClr val="0E38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4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3FCA4-6649-B49D-C0C2-7C7D4F619E68}"/>
              </a:ext>
            </a:extLst>
          </p:cNvPr>
          <p:cNvSpPr txBox="1"/>
          <p:nvPr/>
        </p:nvSpPr>
        <p:spPr>
          <a:xfrm>
            <a:off x="4121063" y="2659559"/>
            <a:ext cx="469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AD9AC22-ADAB-A815-684E-F73DEED96543}"/>
              </a:ext>
            </a:extLst>
          </p:cNvPr>
          <p:cNvSpPr/>
          <p:nvPr/>
        </p:nvSpPr>
        <p:spPr>
          <a:xfrm>
            <a:off x="10358203" y="0"/>
            <a:ext cx="884420" cy="1259174"/>
          </a:xfrm>
          <a:prstGeom prst="flowChartProcess">
            <a:avLst/>
          </a:prstGeom>
          <a:solidFill>
            <a:srgbClr val="0E38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9BB6-B324-D347-4A5B-82BF63F364C1}"/>
              </a:ext>
            </a:extLst>
          </p:cNvPr>
          <p:cNvSpPr txBox="1"/>
          <p:nvPr/>
        </p:nvSpPr>
        <p:spPr>
          <a:xfrm>
            <a:off x="1810116" y="2359539"/>
            <a:ext cx="46969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 of the project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Login System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Portal System</a:t>
            </a:r>
          </a:p>
          <a:p>
            <a:endParaRPr lang="en-US" sz="2400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160C7-62B3-55EF-6D6D-8A4CDD91D48B}"/>
              </a:ext>
            </a:extLst>
          </p:cNvPr>
          <p:cNvSpPr txBox="1"/>
          <p:nvPr/>
        </p:nvSpPr>
        <p:spPr>
          <a:xfrm>
            <a:off x="6507034" y="2336874"/>
            <a:ext cx="4696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Advantage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limitation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81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160C7-62B3-55EF-6D6D-8A4CDD91D48B}"/>
              </a:ext>
            </a:extLst>
          </p:cNvPr>
          <p:cNvSpPr txBox="1"/>
          <p:nvPr/>
        </p:nvSpPr>
        <p:spPr>
          <a:xfrm>
            <a:off x="1290455" y="2156510"/>
            <a:ext cx="92176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An Automated Course Advising System has been advised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to guide students in selecting appropriate courses suitable to online registration.</a:t>
            </a:r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52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9BB6-B324-D347-4A5B-82BF63F364C1}"/>
              </a:ext>
            </a:extLst>
          </p:cNvPr>
          <p:cNvSpPr txBox="1"/>
          <p:nvPr/>
        </p:nvSpPr>
        <p:spPr>
          <a:xfrm>
            <a:off x="1810116" y="2359539"/>
            <a:ext cx="83094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Login 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Portal System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Part of the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Diagram</a:t>
            </a:r>
            <a:endParaRPr lang="en-US" dirty="0"/>
          </a:p>
        </p:txBody>
      </p:sp>
      <p:pic>
        <p:nvPicPr>
          <p:cNvPr id="11" name="Picture 10" descr="A diagram of a network&#10;&#10;Description automatically generated">
            <a:extLst>
              <a:ext uri="{FF2B5EF4-FFF2-40B4-BE49-F238E27FC236}">
                <a16:creationId xmlns:a16="http://schemas.microsoft.com/office/drawing/2014/main" id="{0F54AF5C-84AF-CED1-3574-96C29DC3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653309"/>
            <a:ext cx="72263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Diagram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4617A8-409B-A3F7-062D-67BDE2F52E8D}"/>
              </a:ext>
            </a:extLst>
          </p:cNvPr>
          <p:cNvGrpSpPr/>
          <p:nvPr/>
        </p:nvGrpSpPr>
        <p:grpSpPr>
          <a:xfrm>
            <a:off x="2225219" y="1712630"/>
            <a:ext cx="6763884" cy="4159766"/>
            <a:chOff x="2225219" y="1712630"/>
            <a:chExt cx="6763884" cy="41597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A2EBFB-6C5B-543C-357F-147F3BE01750}"/>
                </a:ext>
              </a:extLst>
            </p:cNvPr>
            <p:cNvSpPr/>
            <p:nvPr/>
          </p:nvSpPr>
          <p:spPr>
            <a:xfrm>
              <a:off x="4886794" y="1712630"/>
              <a:ext cx="1419070" cy="7495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5FBD01-28CB-E795-D5DC-A1B0135844B8}"/>
                </a:ext>
              </a:extLst>
            </p:cNvPr>
            <p:cNvSpPr/>
            <p:nvPr/>
          </p:nvSpPr>
          <p:spPr>
            <a:xfrm>
              <a:off x="2225219" y="3582650"/>
              <a:ext cx="141907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 Advising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F93B14-8E8E-AEBE-A6E0-38C3A058CBD4}"/>
                </a:ext>
              </a:extLst>
            </p:cNvPr>
            <p:cNvSpPr/>
            <p:nvPr/>
          </p:nvSpPr>
          <p:spPr>
            <a:xfrm>
              <a:off x="3612632" y="4957996"/>
              <a:ext cx="141907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Routing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F41ABA-01BB-DEC4-C2B0-7CA689803724}"/>
                </a:ext>
              </a:extLst>
            </p:cNvPr>
            <p:cNvSpPr/>
            <p:nvPr/>
          </p:nvSpPr>
          <p:spPr>
            <a:xfrm>
              <a:off x="4886794" y="2934325"/>
              <a:ext cx="141907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Page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0F4748-A916-9951-5F94-D4933F6F26DE}"/>
                </a:ext>
              </a:extLst>
            </p:cNvPr>
            <p:cNvSpPr/>
            <p:nvPr/>
          </p:nvSpPr>
          <p:spPr>
            <a:xfrm>
              <a:off x="7570033" y="3582650"/>
              <a:ext cx="141907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 History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3F2930-4CB3-8B73-0FFD-8A6F75B3B486}"/>
                </a:ext>
              </a:extLst>
            </p:cNvPr>
            <p:cNvSpPr/>
            <p:nvPr/>
          </p:nvSpPr>
          <p:spPr>
            <a:xfrm>
              <a:off x="6150963" y="4957996"/>
              <a:ext cx="141907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Bill History</a:t>
              </a:r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24278C33-4CF4-8AA9-325D-E5E323A09E06}"/>
                </a:ext>
              </a:extLst>
            </p:cNvPr>
            <p:cNvSpPr/>
            <p:nvPr/>
          </p:nvSpPr>
          <p:spPr>
            <a:xfrm rot="18146145">
              <a:off x="4488718" y="4271909"/>
              <a:ext cx="941536" cy="367449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2" name="Arrow: Left-Right 31">
              <a:extLst>
                <a:ext uri="{FF2B5EF4-FFF2-40B4-BE49-F238E27FC236}">
                  <a16:creationId xmlns:a16="http://schemas.microsoft.com/office/drawing/2014/main" id="{6E2D09D8-9E61-B77B-2839-8067D402A572}"/>
                </a:ext>
              </a:extLst>
            </p:cNvPr>
            <p:cNvSpPr/>
            <p:nvPr/>
          </p:nvSpPr>
          <p:spPr>
            <a:xfrm rot="14507539">
              <a:off x="5844128" y="4262557"/>
              <a:ext cx="941536" cy="367449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Left-Right 32">
              <a:extLst>
                <a:ext uri="{FF2B5EF4-FFF2-40B4-BE49-F238E27FC236}">
                  <a16:creationId xmlns:a16="http://schemas.microsoft.com/office/drawing/2014/main" id="{F41917BB-96D8-319D-38B2-D5C8244F4777}"/>
                </a:ext>
              </a:extLst>
            </p:cNvPr>
            <p:cNvSpPr/>
            <p:nvPr/>
          </p:nvSpPr>
          <p:spPr>
            <a:xfrm rot="12560739">
              <a:off x="6539113" y="3690883"/>
              <a:ext cx="941536" cy="367449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Left-Right 33">
              <a:extLst>
                <a:ext uri="{FF2B5EF4-FFF2-40B4-BE49-F238E27FC236}">
                  <a16:creationId xmlns:a16="http://schemas.microsoft.com/office/drawing/2014/main" id="{B0D848E7-C3BE-F6E3-191F-F45756849A42}"/>
                </a:ext>
              </a:extLst>
            </p:cNvPr>
            <p:cNvSpPr/>
            <p:nvPr/>
          </p:nvSpPr>
          <p:spPr>
            <a:xfrm rot="19735855">
              <a:off x="3773391" y="3701808"/>
              <a:ext cx="941536" cy="367449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Left-Up 39">
              <a:extLst>
                <a:ext uri="{FF2B5EF4-FFF2-40B4-BE49-F238E27FC236}">
                  <a16:creationId xmlns:a16="http://schemas.microsoft.com/office/drawing/2014/main" id="{36E70FE3-D503-3AE4-DEA5-E087AEFDC63E}"/>
                </a:ext>
              </a:extLst>
            </p:cNvPr>
            <p:cNvSpPr/>
            <p:nvPr/>
          </p:nvSpPr>
          <p:spPr>
            <a:xfrm rot="5400000">
              <a:off x="2868724" y="4747834"/>
              <a:ext cx="706405" cy="529859"/>
            </a:xfrm>
            <a:prstGeom prst="lef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6142C590-8D3B-3F41-7591-8747405F266F}"/>
                </a:ext>
              </a:extLst>
            </p:cNvPr>
            <p:cNvSpPr/>
            <p:nvPr/>
          </p:nvSpPr>
          <p:spPr>
            <a:xfrm>
              <a:off x="5121549" y="5294990"/>
              <a:ext cx="941536" cy="367449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Arrow: Left-Up 42">
              <a:extLst>
                <a:ext uri="{FF2B5EF4-FFF2-40B4-BE49-F238E27FC236}">
                  <a16:creationId xmlns:a16="http://schemas.microsoft.com/office/drawing/2014/main" id="{5FC79726-653C-A7AB-54BE-71DDE84067BE}"/>
                </a:ext>
              </a:extLst>
            </p:cNvPr>
            <p:cNvSpPr/>
            <p:nvPr/>
          </p:nvSpPr>
          <p:spPr>
            <a:xfrm>
              <a:off x="7806443" y="4680702"/>
              <a:ext cx="529859" cy="706405"/>
            </a:xfrm>
            <a:prstGeom prst="lef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Up-Down 1">
              <a:extLst>
                <a:ext uri="{FF2B5EF4-FFF2-40B4-BE49-F238E27FC236}">
                  <a16:creationId xmlns:a16="http://schemas.microsoft.com/office/drawing/2014/main" id="{FC86B0FB-449A-2975-194F-F9579937DE76}"/>
                </a:ext>
              </a:extLst>
            </p:cNvPr>
            <p:cNvSpPr/>
            <p:nvPr/>
          </p:nvSpPr>
          <p:spPr>
            <a:xfrm>
              <a:off x="5486400" y="2462139"/>
              <a:ext cx="248039" cy="472186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42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66"/>
    </mc:Choice>
    <mc:Fallback>
      <p:transition spd="slow" advTm="245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F527C-A38C-FDCC-E440-EC1FD651D164}"/>
              </a:ext>
            </a:extLst>
          </p:cNvPr>
          <p:cNvSpPr txBox="1"/>
          <p:nvPr/>
        </p:nvSpPr>
        <p:spPr>
          <a:xfrm>
            <a:off x="1382895" y="2209637"/>
            <a:ext cx="9904698" cy="194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Login system is the procedure used to get access to an application.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CCBEB6E-0B2A-65DE-5FCC-90567D360B13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BE45CCCE-0338-08E5-7753-E5247543C441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Login System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5797E-9E3C-4E12-52E2-E2F240CE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380" y="3288785"/>
            <a:ext cx="2797222" cy="2797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3949E1-1F32-773C-FFD9-13371669C814}"/>
              </a:ext>
            </a:extLst>
          </p:cNvPr>
          <p:cNvSpPr txBox="1"/>
          <p:nvPr/>
        </p:nvSpPr>
        <p:spPr>
          <a:xfrm>
            <a:off x="7601783" y="6104504"/>
            <a:ext cx="246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1: Login page</a:t>
            </a:r>
          </a:p>
        </p:txBody>
      </p:sp>
    </p:spTree>
    <p:extLst>
      <p:ext uri="{BB962C8B-B14F-4D97-AF65-F5344CB8AC3E}">
        <p14:creationId xmlns:p14="http://schemas.microsoft.com/office/powerpoint/2010/main" val="423251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7DFD7E8-38AE-8F9D-F391-41AECEB9E0E4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A625B6DE-5B13-99B8-B38F-718FDD8C80E3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Login System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F8D0C-36B7-90FD-68B8-5E6308510B39}"/>
              </a:ext>
            </a:extLst>
          </p:cNvPr>
          <p:cNvSpPr txBox="1"/>
          <p:nvPr/>
        </p:nvSpPr>
        <p:spPr>
          <a:xfrm>
            <a:off x="2819921" y="6054863"/>
            <a:ext cx="246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2.1: Login page</a:t>
            </a:r>
          </a:p>
        </p:txBody>
      </p:sp>
      <p:pic>
        <p:nvPicPr>
          <p:cNvPr id="11" name="Picture 10" descr="A person holding a key&#10;&#10;Description automatically generated with medium confidence">
            <a:extLst>
              <a:ext uri="{FF2B5EF4-FFF2-40B4-BE49-F238E27FC236}">
                <a16:creationId xmlns:a16="http://schemas.microsoft.com/office/drawing/2014/main" id="{D108ED96-56EE-956E-E8F8-1B6349F0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657" y="2860671"/>
            <a:ext cx="2076450" cy="2200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F058FF-CC53-2D2A-7384-88080A25639C}"/>
              </a:ext>
            </a:extLst>
          </p:cNvPr>
          <p:cNvSpPr txBox="1"/>
          <p:nvPr/>
        </p:nvSpPr>
        <p:spPr>
          <a:xfrm>
            <a:off x="8036498" y="5060946"/>
            <a:ext cx="246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2.2: Login</a:t>
            </a:r>
          </a:p>
        </p:txBody>
      </p:sp>
      <p:pic>
        <p:nvPicPr>
          <p:cNvPr id="4" name="Picture 3" descr="A screenshot of a login page&#10;&#10;Description automatically generated">
            <a:extLst>
              <a:ext uri="{FF2B5EF4-FFF2-40B4-BE49-F238E27FC236}">
                <a16:creationId xmlns:a16="http://schemas.microsoft.com/office/drawing/2014/main" id="{E99E300D-98BD-0D82-9166-874920FE3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7" y="1929226"/>
            <a:ext cx="6183122" cy="34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8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C660D048-0A48-DB4C-EF43-82DB7A801147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185180F0-C332-D908-A054-B641348BF4E2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Portal System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5F1FA9-906E-B738-5FA3-E4002A74236A}"/>
              </a:ext>
            </a:extLst>
          </p:cNvPr>
          <p:cNvSpPr txBox="1"/>
          <p:nvPr/>
        </p:nvSpPr>
        <p:spPr>
          <a:xfrm>
            <a:off x="2819921" y="6054863"/>
            <a:ext cx="246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3.1: Home page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D8DDD1-CA0E-414D-B265-E6D8D8B3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2038659"/>
            <a:ext cx="6320104" cy="35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69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957</TotalTime>
  <Words>292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Amasis MT Pro Black</vt:lpstr>
      <vt:lpstr>Arial</vt:lpstr>
      <vt:lpstr>Arial</vt:lpstr>
      <vt:lpstr>Century Gothic</vt:lpstr>
      <vt:lpstr>Google Sans</vt:lpstr>
      <vt:lpstr>Roboto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Rakibul Alam</dc:creator>
  <cp:lastModifiedBy>Md. Sabbir Hossain</cp:lastModifiedBy>
  <cp:revision>136</cp:revision>
  <dcterms:created xsi:type="dcterms:W3CDTF">2023-05-23T12:55:42Z</dcterms:created>
  <dcterms:modified xsi:type="dcterms:W3CDTF">2024-01-01T07:01:22Z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2023-05-23T13:52:01Z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f3dbcbef-0ec1-44b4-b867-92658d8d464b</vt:lpwstr>
  </property>
  <property fmtid="{D5CDD505-2E9C-101B-9397-08002B2CF9AE}" pid="7" name="MSIP_Label_defa4170-0d19-0005-0004-bc88714345d2_ActionId">
    <vt:lpwstr>f2ae0750-cd3b-46a9-9ac2-22b667598872</vt:lpwstr>
  </property>
  <property fmtid="{D5CDD505-2E9C-101B-9397-08002B2CF9AE}" pid="8" name="MSIP_Label_defa4170-0d19-0005-0004-bc88714345d2_ContentBits">
    <vt:lpwstr>0</vt:lpwstr>
  </property>
</Properties>
</file>