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72" r:id="rId4"/>
    <p:sldId id="269" r:id="rId5"/>
    <p:sldId id="273" r:id="rId6"/>
    <p:sldId id="274" r:id="rId7"/>
    <p:sldId id="271" r:id="rId8"/>
    <p:sldId id="277" r:id="rId9"/>
    <p:sldId id="265" r:id="rId10"/>
    <p:sldId id="276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B01513"/>
    <a:srgbClr val="0E3846"/>
    <a:srgbClr val="2253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12FD77-D720-41DD-B8D6-F8DF585B4236}" v="4" dt="2023-05-23T13:36:40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1/1/24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51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757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773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991258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95631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1/1/24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7632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1/1/24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14058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1/1/24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1/1/24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7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1/1/24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6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1/1/24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1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1/1/24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6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1/1/24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05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1/1/24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9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1/1/24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332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1/1/24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1/1/24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94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1/1/24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578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228B80C-0B6E-E8C1-9C7D-0876363394B1}"/>
              </a:ext>
            </a:extLst>
          </p:cNvPr>
          <p:cNvSpPr txBox="1"/>
          <p:nvPr/>
        </p:nvSpPr>
        <p:spPr>
          <a:xfrm>
            <a:off x="2862468" y="993578"/>
            <a:ext cx="6626087" cy="76944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masis MT Pro Black" panose="02040A04050005020304" pitchFamily="18" charset="0"/>
              </a:rPr>
              <a:t>Auto Course Advising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271E98-6333-D3EA-8622-8D8697AEECD4}"/>
              </a:ext>
            </a:extLst>
          </p:cNvPr>
          <p:cNvSpPr txBox="1"/>
          <p:nvPr/>
        </p:nvSpPr>
        <p:spPr>
          <a:xfrm>
            <a:off x="1559417" y="3001617"/>
            <a:ext cx="453658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Presented to: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0" dirty="0">
                <a:effectLst/>
                <a:latin typeface="Google Sans"/>
              </a:rPr>
              <a:t>Md. Abu Rumman Refat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Lecturer Dept. of CSE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Green University of Bangladesh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C6D008-8224-EDA6-495E-A3514847FBA9}"/>
              </a:ext>
            </a:extLst>
          </p:cNvPr>
          <p:cNvSpPr txBox="1"/>
          <p:nvPr/>
        </p:nvSpPr>
        <p:spPr>
          <a:xfrm>
            <a:off x="7513722" y="3001617"/>
            <a:ext cx="34190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  <a:p>
            <a:endParaRPr lang="en-US" sz="2800" u="sng" dirty="0"/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Md. Sabbir Hossain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Id: 221902126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7780A9C4-2E82-F889-5F7D-A3F93E0692F2}"/>
              </a:ext>
            </a:extLst>
          </p:cNvPr>
          <p:cNvSpPr/>
          <p:nvPr/>
        </p:nvSpPr>
        <p:spPr>
          <a:xfrm>
            <a:off x="10373193" y="0"/>
            <a:ext cx="824893" cy="1349115"/>
          </a:xfrm>
          <a:prstGeom prst="flowChartProcess">
            <a:avLst/>
          </a:prstGeom>
          <a:solidFill>
            <a:srgbClr val="0E38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6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56"/>
    </mc:Choice>
    <mc:Fallback xmlns="">
      <p:transition spd="slow" advTm="1335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63FCA4-6649-B49D-C0C2-7C7D4F619E68}"/>
              </a:ext>
            </a:extLst>
          </p:cNvPr>
          <p:cNvSpPr txBox="1"/>
          <p:nvPr/>
        </p:nvSpPr>
        <p:spPr>
          <a:xfrm>
            <a:off x="4121063" y="2659559"/>
            <a:ext cx="4697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Project show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8AD9AC22-ADAB-A815-684E-F73DEED96543}"/>
              </a:ext>
            </a:extLst>
          </p:cNvPr>
          <p:cNvSpPr/>
          <p:nvPr/>
        </p:nvSpPr>
        <p:spPr>
          <a:xfrm>
            <a:off x="10358203" y="0"/>
            <a:ext cx="884420" cy="1259174"/>
          </a:xfrm>
          <a:prstGeom prst="flowChartProcess">
            <a:avLst/>
          </a:prstGeom>
          <a:solidFill>
            <a:srgbClr val="0E38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86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63FCA4-6649-B49D-C0C2-7C7D4F619E68}"/>
              </a:ext>
            </a:extLst>
          </p:cNvPr>
          <p:cNvSpPr txBox="1"/>
          <p:nvPr/>
        </p:nvSpPr>
        <p:spPr>
          <a:xfrm>
            <a:off x="4121063" y="2659559"/>
            <a:ext cx="4697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Thank You 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8AD9AC22-ADAB-A815-684E-F73DEED96543}"/>
              </a:ext>
            </a:extLst>
          </p:cNvPr>
          <p:cNvSpPr/>
          <p:nvPr/>
        </p:nvSpPr>
        <p:spPr>
          <a:xfrm>
            <a:off x="10358203" y="0"/>
            <a:ext cx="884420" cy="1259174"/>
          </a:xfrm>
          <a:prstGeom prst="flowChartProcess">
            <a:avLst/>
          </a:prstGeom>
          <a:solidFill>
            <a:srgbClr val="0E38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1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E9BB6-B324-D347-4A5B-82BF63F364C1}"/>
              </a:ext>
            </a:extLst>
          </p:cNvPr>
          <p:cNvSpPr txBox="1"/>
          <p:nvPr/>
        </p:nvSpPr>
        <p:spPr>
          <a:xfrm>
            <a:off x="1810116" y="2359539"/>
            <a:ext cx="46969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Problem Domain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892E0390-E328-B0DB-7DF0-B2247A02547A}"/>
              </a:ext>
            </a:extLst>
          </p:cNvPr>
          <p:cNvSpPr/>
          <p:nvPr/>
        </p:nvSpPr>
        <p:spPr>
          <a:xfrm>
            <a:off x="10508105" y="119921"/>
            <a:ext cx="494675" cy="959371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9" name="Scroll: Horizontal 8">
            <a:extLst>
              <a:ext uri="{FF2B5EF4-FFF2-40B4-BE49-F238E27FC236}">
                <a16:creationId xmlns:a16="http://schemas.microsoft.com/office/drawing/2014/main" id="{4D028ABA-8ADC-11EF-0D1A-76D1728D0F4D}"/>
              </a:ext>
            </a:extLst>
          </p:cNvPr>
          <p:cNvSpPr/>
          <p:nvPr/>
        </p:nvSpPr>
        <p:spPr>
          <a:xfrm>
            <a:off x="3247870" y="599607"/>
            <a:ext cx="4696918" cy="959372"/>
          </a:xfrm>
          <a:prstGeom prst="horizontalScroll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8160C7-62B3-55EF-6D6D-8A4CDD91D48B}"/>
              </a:ext>
            </a:extLst>
          </p:cNvPr>
          <p:cNvSpPr txBox="1"/>
          <p:nvPr/>
        </p:nvSpPr>
        <p:spPr>
          <a:xfrm>
            <a:off x="7346278" y="2359538"/>
            <a:ext cx="41473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Project Diagram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Tools &amp; Technologies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Project Show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12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566"/>
    </mc:Choice>
    <mc:Fallback xmlns="">
      <p:transition spd="slow" advTm="2456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892E0390-E328-B0DB-7DF0-B2247A02547A}"/>
              </a:ext>
            </a:extLst>
          </p:cNvPr>
          <p:cNvSpPr/>
          <p:nvPr/>
        </p:nvSpPr>
        <p:spPr>
          <a:xfrm>
            <a:off x="10508105" y="119921"/>
            <a:ext cx="494675" cy="959371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9" name="Scroll: Horizontal 8">
            <a:extLst>
              <a:ext uri="{FF2B5EF4-FFF2-40B4-BE49-F238E27FC236}">
                <a16:creationId xmlns:a16="http://schemas.microsoft.com/office/drawing/2014/main" id="{4D028ABA-8ADC-11EF-0D1A-76D1728D0F4D}"/>
              </a:ext>
            </a:extLst>
          </p:cNvPr>
          <p:cNvSpPr/>
          <p:nvPr/>
        </p:nvSpPr>
        <p:spPr>
          <a:xfrm>
            <a:off x="3247870" y="599607"/>
            <a:ext cx="4696918" cy="959372"/>
          </a:xfrm>
          <a:prstGeom prst="horizontalScroll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8160C7-62B3-55EF-6D6D-8A4CDD91D48B}"/>
              </a:ext>
            </a:extLst>
          </p:cNvPr>
          <p:cNvSpPr txBox="1"/>
          <p:nvPr/>
        </p:nvSpPr>
        <p:spPr>
          <a:xfrm>
            <a:off x="1616276" y="2219572"/>
            <a:ext cx="921765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effectLst/>
                <a:latin typeface="NimbusRomNo9L"/>
              </a:rPr>
              <a:t>My project name is </a:t>
            </a:r>
            <a:r>
              <a:rPr lang="en-US" sz="2800" b="0" dirty="0">
                <a:effectLst/>
                <a:latin typeface="NimbusRomNo9L"/>
              </a:rPr>
              <a:t>" Auto course advising system". </a:t>
            </a:r>
            <a:endParaRPr lang="en-US" sz="2800" dirty="0"/>
          </a:p>
          <a:p>
            <a:pPr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An Automated Course Advising System has been 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devised to guide students in selecting appropriate courses suitable to online registration.</a:t>
            </a:r>
            <a:endParaRPr lang="en-US" sz="2400" b="1" dirty="0"/>
          </a:p>
          <a:p>
            <a:endParaRPr lang="en-US" sz="3200" b="1" dirty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6529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566"/>
    </mc:Choice>
    <mc:Fallback xmlns="">
      <p:transition spd="slow" advTm="2456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E9BB6-B324-D347-4A5B-82BF63F364C1}"/>
              </a:ext>
            </a:extLst>
          </p:cNvPr>
          <p:cNvSpPr txBox="1"/>
          <p:nvPr/>
        </p:nvSpPr>
        <p:spPr>
          <a:xfrm>
            <a:off x="1810116" y="2359539"/>
            <a:ext cx="83094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 think this problem has not solve before.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It is an Exceptional problem.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And this problem will be very effective for new student.</a:t>
            </a:r>
            <a:endParaRPr lang="en-US" sz="3200" b="1" dirty="0"/>
          </a:p>
          <a:p>
            <a:endParaRPr lang="en-US" sz="3200" b="1" dirty="0"/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892E0390-E328-B0DB-7DF0-B2247A02547A}"/>
              </a:ext>
            </a:extLst>
          </p:cNvPr>
          <p:cNvSpPr/>
          <p:nvPr/>
        </p:nvSpPr>
        <p:spPr>
          <a:xfrm>
            <a:off x="10508105" y="119921"/>
            <a:ext cx="494675" cy="959371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9" name="Scroll: Horizontal 8">
            <a:extLst>
              <a:ext uri="{FF2B5EF4-FFF2-40B4-BE49-F238E27FC236}">
                <a16:creationId xmlns:a16="http://schemas.microsoft.com/office/drawing/2014/main" id="{4D028ABA-8ADC-11EF-0D1A-76D1728D0F4D}"/>
              </a:ext>
            </a:extLst>
          </p:cNvPr>
          <p:cNvSpPr/>
          <p:nvPr/>
        </p:nvSpPr>
        <p:spPr>
          <a:xfrm>
            <a:off x="3247870" y="599607"/>
            <a:ext cx="4696918" cy="959372"/>
          </a:xfrm>
          <a:prstGeom prst="horizontalScroll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Problem Domain</a:t>
            </a:r>
          </a:p>
        </p:txBody>
      </p:sp>
    </p:spTree>
    <p:extLst>
      <p:ext uri="{BB962C8B-B14F-4D97-AF65-F5344CB8AC3E}">
        <p14:creationId xmlns:p14="http://schemas.microsoft.com/office/powerpoint/2010/main" val="342002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566"/>
    </mc:Choice>
    <mc:Fallback xmlns="">
      <p:transition spd="slow" advTm="2456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E9BB6-B324-D347-4A5B-82BF63F364C1}"/>
              </a:ext>
            </a:extLst>
          </p:cNvPr>
          <p:cNvSpPr txBox="1"/>
          <p:nvPr/>
        </p:nvSpPr>
        <p:spPr>
          <a:xfrm>
            <a:off x="1810116" y="1902797"/>
            <a:ext cx="8309476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Students can’t face any problem to take their next courses.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New students will know their student portal facility.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Students will also know the easy system of student portal.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Admin panel will be very beneficial.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892E0390-E328-B0DB-7DF0-B2247A02547A}"/>
              </a:ext>
            </a:extLst>
          </p:cNvPr>
          <p:cNvSpPr/>
          <p:nvPr/>
        </p:nvSpPr>
        <p:spPr>
          <a:xfrm>
            <a:off x="10508105" y="119921"/>
            <a:ext cx="494675" cy="959371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9" name="Scroll: Horizontal 8">
            <a:extLst>
              <a:ext uri="{FF2B5EF4-FFF2-40B4-BE49-F238E27FC236}">
                <a16:creationId xmlns:a16="http://schemas.microsoft.com/office/drawing/2014/main" id="{4D028ABA-8ADC-11EF-0D1A-76D1728D0F4D}"/>
              </a:ext>
            </a:extLst>
          </p:cNvPr>
          <p:cNvSpPr/>
          <p:nvPr/>
        </p:nvSpPr>
        <p:spPr>
          <a:xfrm>
            <a:off x="3247870" y="599607"/>
            <a:ext cx="4696918" cy="959372"/>
          </a:xfrm>
          <a:prstGeom prst="horizontalScroll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411913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566"/>
    </mc:Choice>
    <mc:Fallback xmlns="">
      <p:transition spd="slow" advTm="2456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E9BB6-B324-D347-4A5B-82BF63F364C1}"/>
              </a:ext>
            </a:extLst>
          </p:cNvPr>
          <p:cNvSpPr txBox="1"/>
          <p:nvPr/>
        </p:nvSpPr>
        <p:spPr>
          <a:xfrm>
            <a:off x="1810116" y="2359539"/>
            <a:ext cx="830947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IntelliJ IDE</a:t>
            </a:r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macOS system</a:t>
            </a:r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Java Programming Language</a:t>
            </a:r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Xampp server For Database</a:t>
            </a:r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Computer</a:t>
            </a:r>
            <a:endParaRPr lang="en-US" sz="2400" b="1" dirty="0"/>
          </a:p>
          <a:p>
            <a:endParaRPr lang="en-US" sz="3200" b="1" dirty="0"/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892E0390-E328-B0DB-7DF0-B2247A02547A}"/>
              </a:ext>
            </a:extLst>
          </p:cNvPr>
          <p:cNvSpPr/>
          <p:nvPr/>
        </p:nvSpPr>
        <p:spPr>
          <a:xfrm>
            <a:off x="10508105" y="119921"/>
            <a:ext cx="494675" cy="959371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9" name="Scroll: Horizontal 8">
            <a:extLst>
              <a:ext uri="{FF2B5EF4-FFF2-40B4-BE49-F238E27FC236}">
                <a16:creationId xmlns:a16="http://schemas.microsoft.com/office/drawing/2014/main" id="{4D028ABA-8ADC-11EF-0D1A-76D1728D0F4D}"/>
              </a:ext>
            </a:extLst>
          </p:cNvPr>
          <p:cNvSpPr/>
          <p:nvPr/>
        </p:nvSpPr>
        <p:spPr>
          <a:xfrm>
            <a:off x="3247869" y="599606"/>
            <a:ext cx="4668580" cy="959371"/>
          </a:xfrm>
          <a:prstGeom prst="horizontalScroll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Tools &amp; Technologies</a:t>
            </a:r>
          </a:p>
        </p:txBody>
      </p:sp>
    </p:spTree>
    <p:extLst>
      <p:ext uri="{BB962C8B-B14F-4D97-AF65-F5344CB8AC3E}">
        <p14:creationId xmlns:p14="http://schemas.microsoft.com/office/powerpoint/2010/main" val="331939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566"/>
    </mc:Choice>
    <mc:Fallback xmlns="">
      <p:transition spd="slow" advTm="2456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892E0390-E328-B0DB-7DF0-B2247A02547A}"/>
              </a:ext>
            </a:extLst>
          </p:cNvPr>
          <p:cNvSpPr/>
          <p:nvPr/>
        </p:nvSpPr>
        <p:spPr>
          <a:xfrm>
            <a:off x="10508105" y="119921"/>
            <a:ext cx="494675" cy="959371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9" name="Scroll: Horizontal 8">
            <a:extLst>
              <a:ext uri="{FF2B5EF4-FFF2-40B4-BE49-F238E27FC236}">
                <a16:creationId xmlns:a16="http://schemas.microsoft.com/office/drawing/2014/main" id="{4D028ABA-8ADC-11EF-0D1A-76D1728D0F4D}"/>
              </a:ext>
            </a:extLst>
          </p:cNvPr>
          <p:cNvSpPr/>
          <p:nvPr/>
        </p:nvSpPr>
        <p:spPr>
          <a:xfrm>
            <a:off x="3247870" y="599607"/>
            <a:ext cx="4696918" cy="959372"/>
          </a:xfrm>
          <a:prstGeom prst="horizontalScroll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Project Diagram</a:t>
            </a:r>
          </a:p>
        </p:txBody>
      </p:sp>
      <p:pic>
        <p:nvPicPr>
          <p:cNvPr id="14" name="Picture 13" descr="A diagram of a network&#10;&#10;Description automatically generated">
            <a:extLst>
              <a:ext uri="{FF2B5EF4-FFF2-40B4-BE49-F238E27FC236}">
                <a16:creationId xmlns:a16="http://schemas.microsoft.com/office/drawing/2014/main" id="{49BF9CD8-BDEE-6FC0-BD55-2CE97F924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179" y="1813393"/>
            <a:ext cx="7224648" cy="444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1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566"/>
    </mc:Choice>
    <mc:Fallback xmlns="">
      <p:transition spd="slow" advTm="2456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892E0390-E328-B0DB-7DF0-B2247A02547A}"/>
              </a:ext>
            </a:extLst>
          </p:cNvPr>
          <p:cNvSpPr/>
          <p:nvPr/>
        </p:nvSpPr>
        <p:spPr>
          <a:xfrm>
            <a:off x="10508105" y="119921"/>
            <a:ext cx="494675" cy="959371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9" name="Scroll: Horizontal 8">
            <a:extLst>
              <a:ext uri="{FF2B5EF4-FFF2-40B4-BE49-F238E27FC236}">
                <a16:creationId xmlns:a16="http://schemas.microsoft.com/office/drawing/2014/main" id="{4D028ABA-8ADC-11EF-0D1A-76D1728D0F4D}"/>
              </a:ext>
            </a:extLst>
          </p:cNvPr>
          <p:cNvSpPr/>
          <p:nvPr/>
        </p:nvSpPr>
        <p:spPr>
          <a:xfrm>
            <a:off x="3247870" y="599607"/>
            <a:ext cx="4696918" cy="959372"/>
          </a:xfrm>
          <a:prstGeom prst="horizontalScroll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0" i="0" dirty="0">
                <a:effectLst/>
                <a:latin typeface="Arial" panose="020B0604020202020204" pitchFamily="34" charset="0"/>
              </a:rPr>
              <a:t>References</a:t>
            </a:r>
            <a:endParaRPr lang="en-US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E08C9-02E6-8045-B10F-51C48DCAD1AE}"/>
              </a:ext>
            </a:extLst>
          </p:cNvPr>
          <p:cNvSpPr txBox="1"/>
          <p:nvPr/>
        </p:nvSpPr>
        <p:spPr>
          <a:xfrm>
            <a:off x="2487592" y="1942859"/>
            <a:ext cx="721681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br>
              <a:rPr lang="en-US" sz="2800" b="0" i="0" dirty="0">
                <a:effectLst/>
                <a:latin typeface="Lato" panose="020F0502020204030204" pitchFamily="34" charset="0"/>
              </a:rPr>
            </a:br>
            <a:r>
              <a:rPr lang="en-US" sz="2800" b="0" i="0" dirty="0">
                <a:effectLst/>
                <a:latin typeface="Arial" panose="020B0604020202020204" pitchFamily="34" charset="0"/>
              </a:rPr>
              <a:t>• </a:t>
            </a:r>
            <a:r>
              <a:rPr lang="en-US" sz="2800" b="0" i="0" dirty="0" err="1">
                <a:effectLst/>
                <a:latin typeface="Arial" panose="020B0604020202020204" pitchFamily="34" charset="0"/>
              </a:rPr>
              <a:t>Anisul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Islam YouTube</a:t>
            </a:r>
            <a:br>
              <a:rPr lang="en-US" sz="2800" b="0" i="0" dirty="0">
                <a:effectLst/>
                <a:latin typeface="Lato" panose="020F0502020204030204" pitchFamily="34" charset="0"/>
              </a:rPr>
            </a:br>
            <a:r>
              <a:rPr lang="en-US" sz="2800" b="0" i="0" dirty="0">
                <a:effectLst/>
                <a:latin typeface="Lato" panose="020F0502020204030204" pitchFamily="34" charset="0"/>
              </a:rPr>
              <a:t>   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https://</a:t>
            </a:r>
            <a:r>
              <a:rPr lang="en-US" sz="2800" b="0" i="0" dirty="0" err="1">
                <a:effectLst/>
                <a:latin typeface="Arial" panose="020B0604020202020204" pitchFamily="34" charset="0"/>
              </a:rPr>
              <a:t>www.youtube.com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/@</a:t>
            </a:r>
            <a:r>
              <a:rPr lang="en-US" sz="2800" b="0" i="0" dirty="0" err="1">
                <a:effectLst/>
                <a:latin typeface="Arial" panose="020B0604020202020204" pitchFamily="34" charset="0"/>
              </a:rPr>
              <a:t>anisul-islam</a:t>
            </a:r>
            <a:br>
              <a:rPr lang="en-US" sz="2800" b="0" i="0" dirty="0">
                <a:effectLst/>
                <a:latin typeface="Lato" panose="020F0502020204030204" pitchFamily="34" charset="0"/>
              </a:rPr>
            </a:br>
            <a:r>
              <a:rPr lang="en-US" sz="2800" b="0" i="0" dirty="0">
                <a:effectLst/>
                <a:latin typeface="Arial" panose="020B0604020202020204" pitchFamily="34" charset="0"/>
              </a:rPr>
              <a:t>• </a:t>
            </a:r>
            <a:r>
              <a:rPr lang="en-US" sz="2800" b="0" i="0" dirty="0" err="1">
                <a:effectLst/>
                <a:latin typeface="Arial" panose="020B0604020202020204" pitchFamily="34" charset="0"/>
              </a:rPr>
              <a:t>GeeksforGeeks</a:t>
            </a:r>
            <a:br>
              <a:rPr lang="en-US" sz="2800" b="0" i="0" dirty="0">
                <a:effectLst/>
                <a:latin typeface="Lato" panose="020F0502020204030204" pitchFamily="34" charset="0"/>
              </a:rPr>
            </a:br>
            <a:r>
              <a:rPr lang="en-US" sz="2800" b="0" i="0" dirty="0">
                <a:effectLst/>
                <a:latin typeface="Lato" panose="020F0502020204030204" pitchFamily="34" charset="0"/>
              </a:rPr>
              <a:t>   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https://</a:t>
            </a:r>
            <a:r>
              <a:rPr lang="en-US" sz="2800" b="0" i="0" dirty="0" err="1">
                <a:effectLst/>
                <a:latin typeface="Arial" panose="020B0604020202020204" pitchFamily="34" charset="0"/>
              </a:rPr>
              <a:t>www.geeksforgeeks.org</a:t>
            </a:r>
            <a:br>
              <a:rPr lang="en-US" sz="2800" b="0" i="0" dirty="0">
                <a:effectLst/>
                <a:latin typeface="Lato" panose="020F0502020204030204" pitchFamily="34" charset="0"/>
              </a:rPr>
            </a:br>
            <a:r>
              <a:rPr lang="en-US" sz="2800" b="0" i="0" dirty="0">
                <a:effectLst/>
                <a:latin typeface="Arial" panose="020B0604020202020204" pitchFamily="34" charset="0"/>
              </a:rPr>
              <a:t>• </a:t>
            </a:r>
            <a:r>
              <a:rPr lang="en-US" sz="2800" b="0" i="0" dirty="0" err="1">
                <a:effectLst/>
                <a:latin typeface="Arial" panose="020B0604020202020204" pitchFamily="34" charset="0"/>
              </a:rPr>
              <a:t>Javapoint</a:t>
            </a:r>
            <a:br>
              <a:rPr lang="en-US" sz="2800" b="0" i="0" dirty="0">
                <a:effectLst/>
                <a:latin typeface="Lato" panose="020F0502020204030204" pitchFamily="34" charset="0"/>
              </a:rPr>
            </a:br>
            <a:r>
              <a:rPr lang="en-US" sz="2800" b="0" i="0" dirty="0">
                <a:effectLst/>
                <a:latin typeface="Lato" panose="020F0502020204030204" pitchFamily="34" charset="0"/>
              </a:rPr>
              <a:t>   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https://</a:t>
            </a:r>
            <a:r>
              <a:rPr lang="en-US" sz="2800" b="0" i="0" dirty="0" err="1">
                <a:effectLst/>
                <a:latin typeface="Arial" panose="020B0604020202020204" pitchFamily="34" charset="0"/>
              </a:rPr>
              <a:t>www.javatpoint.com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/java-swing</a:t>
            </a:r>
            <a:br>
              <a:rPr lang="en-US" sz="2800" b="0" i="0" dirty="0">
                <a:effectLst/>
                <a:latin typeface="Lato" panose="020F0502020204030204" pitchFamily="34" charset="0"/>
              </a:rPr>
            </a:br>
            <a:endParaRPr lang="en-US" sz="2800" b="0" i="0" dirty="0">
              <a:effectLst/>
              <a:latin typeface="Lato" panose="020F0502020204030204" pitchFamily="34" charset="0"/>
            </a:endParaRPr>
          </a:p>
          <a:p>
            <a:pPr algn="l"/>
            <a:br>
              <a:rPr lang="en-US" b="0" i="0" dirty="0">
                <a:solidFill>
                  <a:srgbClr val="495365"/>
                </a:solidFill>
                <a:effectLst/>
                <a:latin typeface="Lato" panose="020F0502020204030204" pitchFamily="34" charset="0"/>
              </a:rPr>
            </a:br>
            <a:endParaRPr lang="en-US" b="0" i="0" dirty="0">
              <a:solidFill>
                <a:srgbClr val="495365"/>
              </a:solidFill>
              <a:effectLst/>
              <a:latin typeface="Lato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883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566"/>
    </mc:Choice>
    <mc:Fallback>
      <p:transition spd="slow" advTm="2456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63FCA4-6649-B49D-C0C2-7C7D4F619E68}"/>
              </a:ext>
            </a:extLst>
          </p:cNvPr>
          <p:cNvSpPr txBox="1"/>
          <p:nvPr/>
        </p:nvSpPr>
        <p:spPr>
          <a:xfrm>
            <a:off x="4121063" y="2659559"/>
            <a:ext cx="4697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Project show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8AD9AC22-ADAB-A815-684E-F73DEED96543}"/>
              </a:ext>
            </a:extLst>
          </p:cNvPr>
          <p:cNvSpPr/>
          <p:nvPr/>
        </p:nvSpPr>
        <p:spPr>
          <a:xfrm>
            <a:off x="10358203" y="0"/>
            <a:ext cx="884420" cy="1259174"/>
          </a:xfrm>
          <a:prstGeom prst="flowChartProcess">
            <a:avLst/>
          </a:prstGeom>
          <a:solidFill>
            <a:srgbClr val="0E38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44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986</TotalTime>
  <Words>226</Words>
  <Application>Microsoft Macintosh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Amasis MT Pro Black</vt:lpstr>
      <vt:lpstr>arial</vt:lpstr>
      <vt:lpstr>arial</vt:lpstr>
      <vt:lpstr>Century Gothic</vt:lpstr>
      <vt:lpstr>Google Sans</vt:lpstr>
      <vt:lpstr>Lato</vt:lpstr>
      <vt:lpstr>NimbusRomNo9L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Rakibul Alam</dc:creator>
  <cp:lastModifiedBy>Md. Sabbir Hossain</cp:lastModifiedBy>
  <cp:revision>150</cp:revision>
  <dcterms:created xsi:type="dcterms:W3CDTF">2023-05-23T12:55:42Z</dcterms:created>
  <dcterms:modified xsi:type="dcterms:W3CDTF">2024-01-01T02:08:54Z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2023-05-23T13:52:01Z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f3dbcbef-0ec1-44b4-b867-92658d8d464b</vt:lpwstr>
  </property>
  <property fmtid="{D5CDD505-2E9C-101B-9397-08002B2CF9AE}" pid="7" name="MSIP_Label_defa4170-0d19-0005-0004-bc88714345d2_ActionId">
    <vt:lpwstr>f2ae0750-cd3b-46a9-9ac2-22b667598872</vt:lpwstr>
  </property>
  <property fmtid="{D5CDD505-2E9C-101B-9397-08002B2CF9AE}" pid="8" name="MSIP_Label_defa4170-0d19-0005-0004-bc88714345d2_ContentBits">
    <vt:lpwstr>0</vt:lpwstr>
  </property>
</Properties>
</file>