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62E7FF-0B2D-46A5-A033-E421418913E7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3490C4-5285-4953-B365-2AAC097640FA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Brief Introduction</a:t>
          </a:r>
        </a:p>
      </dgm:t>
    </dgm:pt>
    <dgm:pt modelId="{D44B1BF0-9CFC-47C2-AFA8-1639126EDE59}" type="parTrans" cxnId="{C0206C21-0461-4A5C-A952-453A76CAC39D}">
      <dgm:prSet/>
      <dgm:spPr/>
      <dgm:t>
        <a:bodyPr/>
        <a:lstStyle/>
        <a:p>
          <a:endParaRPr lang="en-US"/>
        </a:p>
      </dgm:t>
    </dgm:pt>
    <dgm:pt modelId="{C4878942-925E-4629-AF2A-DBB22E0F6A4A}" type="sibTrans" cxnId="{C0206C21-0461-4A5C-A952-453A76CAC39D}">
      <dgm:prSet/>
      <dgm:spPr/>
      <dgm:t>
        <a:bodyPr/>
        <a:lstStyle/>
        <a:p>
          <a:endParaRPr lang="en-US"/>
        </a:p>
      </dgm:t>
    </dgm:pt>
    <dgm:pt modelId="{85E20CC5-C154-4517-8503-C9F7019FBD93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Goal of the Project</a:t>
          </a:r>
        </a:p>
      </dgm:t>
    </dgm:pt>
    <dgm:pt modelId="{1232DFDC-501B-475D-9B1E-0E5324354479}" type="parTrans" cxnId="{1E038FC3-6163-4198-95C7-B3776102E163}">
      <dgm:prSet/>
      <dgm:spPr/>
      <dgm:t>
        <a:bodyPr/>
        <a:lstStyle/>
        <a:p>
          <a:endParaRPr lang="en-US"/>
        </a:p>
      </dgm:t>
    </dgm:pt>
    <dgm:pt modelId="{EC2EF822-107A-4C2D-8BAD-BBAB850A6DFC}" type="sibTrans" cxnId="{1E038FC3-6163-4198-95C7-B3776102E163}">
      <dgm:prSet/>
      <dgm:spPr/>
      <dgm:t>
        <a:bodyPr/>
        <a:lstStyle/>
        <a:p>
          <a:endParaRPr lang="en-US"/>
        </a:p>
      </dgm:t>
    </dgm:pt>
    <dgm:pt modelId="{BDBBD6B8-3B35-4FA8-ADB1-6EC93BBCDCF6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Analyzing</a:t>
          </a:r>
        </a:p>
      </dgm:t>
    </dgm:pt>
    <dgm:pt modelId="{C9DE2127-BB07-4F04-9C75-6F4A74594457}" type="parTrans" cxnId="{96A4F366-BCBC-4F2B-B71A-2A81407C686F}">
      <dgm:prSet/>
      <dgm:spPr/>
      <dgm:t>
        <a:bodyPr/>
        <a:lstStyle/>
        <a:p>
          <a:endParaRPr lang="en-US"/>
        </a:p>
      </dgm:t>
    </dgm:pt>
    <dgm:pt modelId="{3A7438B8-9E1F-4D9B-B7D2-2D2E151E638A}" type="sibTrans" cxnId="{96A4F366-BCBC-4F2B-B71A-2A81407C686F}">
      <dgm:prSet/>
      <dgm:spPr/>
      <dgm:t>
        <a:bodyPr/>
        <a:lstStyle/>
        <a:p>
          <a:endParaRPr lang="en-US"/>
        </a:p>
      </dgm:t>
    </dgm:pt>
    <dgm:pt modelId="{D28170BA-1C36-4314-9DC3-53C7DC6BD75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Conclusion</a:t>
          </a:r>
        </a:p>
      </dgm:t>
    </dgm:pt>
    <dgm:pt modelId="{3951EF59-D6F3-483A-89E2-B37DA0B95946}" type="parTrans" cxnId="{823DDF3F-B8FE-41CD-A4C8-CA73616C04A7}">
      <dgm:prSet/>
      <dgm:spPr/>
      <dgm:t>
        <a:bodyPr/>
        <a:lstStyle/>
        <a:p>
          <a:endParaRPr lang="en-US"/>
        </a:p>
      </dgm:t>
    </dgm:pt>
    <dgm:pt modelId="{7938C8A4-06FC-457C-8FFB-6B530E39FAF0}" type="sibTrans" cxnId="{823DDF3F-B8FE-41CD-A4C8-CA73616C04A7}">
      <dgm:prSet/>
      <dgm:spPr/>
      <dgm:t>
        <a:bodyPr/>
        <a:lstStyle/>
        <a:p>
          <a:endParaRPr lang="en-US"/>
        </a:p>
      </dgm:t>
    </dgm:pt>
    <dgm:pt modelId="{D2B0DE86-BA9D-483B-A0C2-7E91700A0D7D}" type="pres">
      <dgm:prSet presAssocID="{7162E7FF-0B2D-46A5-A033-E421418913E7}" presName="root" presStyleCnt="0">
        <dgm:presLayoutVars>
          <dgm:dir/>
          <dgm:resizeHandles val="exact"/>
        </dgm:presLayoutVars>
      </dgm:prSet>
      <dgm:spPr/>
    </dgm:pt>
    <dgm:pt modelId="{49EDC147-2E18-4D9D-AD52-9F823CD9FC3C}" type="pres">
      <dgm:prSet presAssocID="{4C3490C4-5285-4953-B365-2AAC097640FA}" presName="compNode" presStyleCnt="0"/>
      <dgm:spPr/>
    </dgm:pt>
    <dgm:pt modelId="{03C3623E-D727-44B3-B2C1-C16A2BB825CD}" type="pres">
      <dgm:prSet presAssocID="{4C3490C4-5285-4953-B365-2AAC097640FA}" presName="iconBgRect" presStyleLbl="bgShp" presStyleIdx="0" presStyleCnt="4"/>
      <dgm:spPr/>
    </dgm:pt>
    <dgm:pt modelId="{78A37155-597D-4A8E-A56E-107B022692DD}" type="pres">
      <dgm:prSet presAssocID="{4C3490C4-5285-4953-B365-2AAC097640F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e HTML"/>
        </a:ext>
      </dgm:extLst>
    </dgm:pt>
    <dgm:pt modelId="{BDB4847E-2020-4B04-973B-5E85E7335587}" type="pres">
      <dgm:prSet presAssocID="{4C3490C4-5285-4953-B365-2AAC097640FA}" presName="spaceRect" presStyleCnt="0"/>
      <dgm:spPr/>
    </dgm:pt>
    <dgm:pt modelId="{C2E7D8B4-FF57-4059-89A9-AE428CC1E2F9}" type="pres">
      <dgm:prSet presAssocID="{4C3490C4-5285-4953-B365-2AAC097640FA}" presName="textRect" presStyleLbl="revTx" presStyleIdx="0" presStyleCnt="4">
        <dgm:presLayoutVars>
          <dgm:chMax val="1"/>
          <dgm:chPref val="1"/>
        </dgm:presLayoutVars>
      </dgm:prSet>
      <dgm:spPr/>
    </dgm:pt>
    <dgm:pt modelId="{5598A69B-4D5B-4CA7-A334-819C0CE8B443}" type="pres">
      <dgm:prSet presAssocID="{C4878942-925E-4629-AF2A-DBB22E0F6A4A}" presName="sibTrans" presStyleCnt="0"/>
      <dgm:spPr/>
    </dgm:pt>
    <dgm:pt modelId="{85DEC694-EC89-4CAF-8D1F-C4FA7D7AAC73}" type="pres">
      <dgm:prSet presAssocID="{85E20CC5-C154-4517-8503-C9F7019FBD93}" presName="compNode" presStyleCnt="0"/>
      <dgm:spPr/>
    </dgm:pt>
    <dgm:pt modelId="{40D5A110-667E-4F15-A522-12D3EA5E06F9}" type="pres">
      <dgm:prSet presAssocID="{85E20CC5-C154-4517-8503-C9F7019FBD93}" presName="iconBgRect" presStyleLbl="bgShp" presStyleIdx="1" presStyleCnt="4"/>
      <dgm:spPr/>
    </dgm:pt>
    <dgm:pt modelId="{BDA866F9-A50D-4D75-B00B-8C5560D22D83}" type="pres">
      <dgm:prSet presAssocID="{85E20CC5-C154-4517-8503-C9F7019FBD9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w Team Project"/>
        </a:ext>
      </dgm:extLst>
    </dgm:pt>
    <dgm:pt modelId="{0E7D4DAA-4C74-435B-8991-F093F592572B}" type="pres">
      <dgm:prSet presAssocID="{85E20CC5-C154-4517-8503-C9F7019FBD93}" presName="spaceRect" presStyleCnt="0"/>
      <dgm:spPr/>
    </dgm:pt>
    <dgm:pt modelId="{BE432AC8-3DBD-4C02-911A-F0ADBFC9FA3C}" type="pres">
      <dgm:prSet presAssocID="{85E20CC5-C154-4517-8503-C9F7019FBD93}" presName="textRect" presStyleLbl="revTx" presStyleIdx="1" presStyleCnt="4">
        <dgm:presLayoutVars>
          <dgm:chMax val="1"/>
          <dgm:chPref val="1"/>
        </dgm:presLayoutVars>
      </dgm:prSet>
      <dgm:spPr/>
    </dgm:pt>
    <dgm:pt modelId="{AF56E726-CB28-49ED-82F1-B1E354CE4470}" type="pres">
      <dgm:prSet presAssocID="{EC2EF822-107A-4C2D-8BAD-BBAB850A6DFC}" presName="sibTrans" presStyleCnt="0"/>
      <dgm:spPr/>
    </dgm:pt>
    <dgm:pt modelId="{2977021C-0042-4FBC-BE4C-81CBECE5FFCE}" type="pres">
      <dgm:prSet presAssocID="{BDBBD6B8-3B35-4FA8-ADB1-6EC93BBCDCF6}" presName="compNode" presStyleCnt="0"/>
      <dgm:spPr/>
    </dgm:pt>
    <dgm:pt modelId="{1ACFC099-F9CB-4746-B9B3-7820F64A8FC9}" type="pres">
      <dgm:prSet presAssocID="{BDBBD6B8-3B35-4FA8-ADB1-6EC93BBCDCF6}" presName="iconBgRect" presStyleLbl="bgShp" presStyleIdx="2" presStyleCnt="4"/>
      <dgm:spPr/>
    </dgm:pt>
    <dgm:pt modelId="{F068FF3F-38DC-4167-B701-BA67286CC10D}" type="pres">
      <dgm:prSet presAssocID="{BDBBD6B8-3B35-4FA8-ADB1-6EC93BBCDCF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mwork"/>
        </a:ext>
      </dgm:extLst>
    </dgm:pt>
    <dgm:pt modelId="{25FDC8DF-23D3-403D-BE2D-61C0E56261B1}" type="pres">
      <dgm:prSet presAssocID="{BDBBD6B8-3B35-4FA8-ADB1-6EC93BBCDCF6}" presName="spaceRect" presStyleCnt="0"/>
      <dgm:spPr/>
    </dgm:pt>
    <dgm:pt modelId="{1E334E07-730E-46C4-8FAE-37C0741B85BD}" type="pres">
      <dgm:prSet presAssocID="{BDBBD6B8-3B35-4FA8-ADB1-6EC93BBCDCF6}" presName="textRect" presStyleLbl="revTx" presStyleIdx="2" presStyleCnt="4">
        <dgm:presLayoutVars>
          <dgm:chMax val="1"/>
          <dgm:chPref val="1"/>
        </dgm:presLayoutVars>
      </dgm:prSet>
      <dgm:spPr/>
    </dgm:pt>
    <dgm:pt modelId="{55710C84-1865-42AD-A3FA-E85BC5A07E2F}" type="pres">
      <dgm:prSet presAssocID="{3A7438B8-9E1F-4D9B-B7D2-2D2E151E638A}" presName="sibTrans" presStyleCnt="0"/>
      <dgm:spPr/>
    </dgm:pt>
    <dgm:pt modelId="{2FC0B8AC-ED17-46C8-8163-FA6AEE0EBDEF}" type="pres">
      <dgm:prSet presAssocID="{D28170BA-1C36-4314-9DC3-53C7DC6BD753}" presName="compNode" presStyleCnt="0"/>
      <dgm:spPr/>
    </dgm:pt>
    <dgm:pt modelId="{9A2C390D-8F1C-4AE5-A501-F9AEE1F10340}" type="pres">
      <dgm:prSet presAssocID="{D28170BA-1C36-4314-9DC3-53C7DC6BD753}" presName="iconBgRect" presStyleLbl="bgShp" presStyleIdx="3" presStyleCnt="4"/>
      <dgm:spPr/>
    </dgm:pt>
    <dgm:pt modelId="{00F8F973-2AF3-4CBF-B118-4F5EDE7AE917}" type="pres">
      <dgm:prSet presAssocID="{D28170BA-1C36-4314-9DC3-53C7DC6BD75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"/>
        </a:ext>
      </dgm:extLst>
    </dgm:pt>
    <dgm:pt modelId="{D608B4BC-7150-48E9-81CE-751EAFCE0496}" type="pres">
      <dgm:prSet presAssocID="{D28170BA-1C36-4314-9DC3-53C7DC6BD753}" presName="spaceRect" presStyleCnt="0"/>
      <dgm:spPr/>
    </dgm:pt>
    <dgm:pt modelId="{B45F0085-3FBC-4F4E-8A60-838E416B469C}" type="pres">
      <dgm:prSet presAssocID="{D28170BA-1C36-4314-9DC3-53C7DC6BD75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0206C21-0461-4A5C-A952-453A76CAC39D}" srcId="{7162E7FF-0B2D-46A5-A033-E421418913E7}" destId="{4C3490C4-5285-4953-B365-2AAC097640FA}" srcOrd="0" destOrd="0" parTransId="{D44B1BF0-9CFC-47C2-AFA8-1639126EDE59}" sibTransId="{C4878942-925E-4629-AF2A-DBB22E0F6A4A}"/>
    <dgm:cxn modelId="{E23C0232-F20D-47F6-A773-5DDDEC042790}" type="presOf" srcId="{BDBBD6B8-3B35-4FA8-ADB1-6EC93BBCDCF6}" destId="{1E334E07-730E-46C4-8FAE-37C0741B85BD}" srcOrd="0" destOrd="0" presId="urn:microsoft.com/office/officeart/2018/5/layout/IconCircleLabelList"/>
    <dgm:cxn modelId="{823DDF3F-B8FE-41CD-A4C8-CA73616C04A7}" srcId="{7162E7FF-0B2D-46A5-A033-E421418913E7}" destId="{D28170BA-1C36-4314-9DC3-53C7DC6BD753}" srcOrd="3" destOrd="0" parTransId="{3951EF59-D6F3-483A-89E2-B37DA0B95946}" sibTransId="{7938C8A4-06FC-457C-8FFB-6B530E39FAF0}"/>
    <dgm:cxn modelId="{96A4F366-BCBC-4F2B-B71A-2A81407C686F}" srcId="{7162E7FF-0B2D-46A5-A033-E421418913E7}" destId="{BDBBD6B8-3B35-4FA8-ADB1-6EC93BBCDCF6}" srcOrd="2" destOrd="0" parTransId="{C9DE2127-BB07-4F04-9C75-6F4A74594457}" sibTransId="{3A7438B8-9E1F-4D9B-B7D2-2D2E151E638A}"/>
    <dgm:cxn modelId="{4D8B7895-A6F9-46F6-B28F-6466DAC1F099}" type="presOf" srcId="{7162E7FF-0B2D-46A5-A033-E421418913E7}" destId="{D2B0DE86-BA9D-483B-A0C2-7E91700A0D7D}" srcOrd="0" destOrd="0" presId="urn:microsoft.com/office/officeart/2018/5/layout/IconCircleLabelList"/>
    <dgm:cxn modelId="{E80639B9-749A-4896-B456-DA916B34A9BD}" type="presOf" srcId="{85E20CC5-C154-4517-8503-C9F7019FBD93}" destId="{BE432AC8-3DBD-4C02-911A-F0ADBFC9FA3C}" srcOrd="0" destOrd="0" presId="urn:microsoft.com/office/officeart/2018/5/layout/IconCircleLabelList"/>
    <dgm:cxn modelId="{2D6629BC-1E53-4337-9F17-27AF888ABC8F}" type="presOf" srcId="{D28170BA-1C36-4314-9DC3-53C7DC6BD753}" destId="{B45F0085-3FBC-4F4E-8A60-838E416B469C}" srcOrd="0" destOrd="0" presId="urn:microsoft.com/office/officeart/2018/5/layout/IconCircleLabelList"/>
    <dgm:cxn modelId="{2C5D46C3-C187-4A29-8269-72C763A160B5}" type="presOf" srcId="{4C3490C4-5285-4953-B365-2AAC097640FA}" destId="{C2E7D8B4-FF57-4059-89A9-AE428CC1E2F9}" srcOrd="0" destOrd="0" presId="urn:microsoft.com/office/officeart/2018/5/layout/IconCircleLabelList"/>
    <dgm:cxn modelId="{1E038FC3-6163-4198-95C7-B3776102E163}" srcId="{7162E7FF-0B2D-46A5-A033-E421418913E7}" destId="{85E20CC5-C154-4517-8503-C9F7019FBD93}" srcOrd="1" destOrd="0" parTransId="{1232DFDC-501B-475D-9B1E-0E5324354479}" sibTransId="{EC2EF822-107A-4C2D-8BAD-BBAB850A6DFC}"/>
    <dgm:cxn modelId="{F6312A59-F9C0-4BC2-95AA-A3E7A4B481B9}" type="presParOf" srcId="{D2B0DE86-BA9D-483B-A0C2-7E91700A0D7D}" destId="{49EDC147-2E18-4D9D-AD52-9F823CD9FC3C}" srcOrd="0" destOrd="0" presId="urn:microsoft.com/office/officeart/2018/5/layout/IconCircleLabelList"/>
    <dgm:cxn modelId="{F7A2B4BC-CC26-493F-95DA-2632EA8CF5D4}" type="presParOf" srcId="{49EDC147-2E18-4D9D-AD52-9F823CD9FC3C}" destId="{03C3623E-D727-44B3-B2C1-C16A2BB825CD}" srcOrd="0" destOrd="0" presId="urn:microsoft.com/office/officeart/2018/5/layout/IconCircleLabelList"/>
    <dgm:cxn modelId="{DE3326BE-B13A-428C-A5FE-EA7802B760CC}" type="presParOf" srcId="{49EDC147-2E18-4D9D-AD52-9F823CD9FC3C}" destId="{78A37155-597D-4A8E-A56E-107B022692DD}" srcOrd="1" destOrd="0" presId="urn:microsoft.com/office/officeart/2018/5/layout/IconCircleLabelList"/>
    <dgm:cxn modelId="{845941C9-AC95-4EC7-9800-7A002B432DFD}" type="presParOf" srcId="{49EDC147-2E18-4D9D-AD52-9F823CD9FC3C}" destId="{BDB4847E-2020-4B04-973B-5E85E7335587}" srcOrd="2" destOrd="0" presId="urn:microsoft.com/office/officeart/2018/5/layout/IconCircleLabelList"/>
    <dgm:cxn modelId="{BD807775-2F61-4692-B782-1272555BBEDC}" type="presParOf" srcId="{49EDC147-2E18-4D9D-AD52-9F823CD9FC3C}" destId="{C2E7D8B4-FF57-4059-89A9-AE428CC1E2F9}" srcOrd="3" destOrd="0" presId="urn:microsoft.com/office/officeart/2018/5/layout/IconCircleLabelList"/>
    <dgm:cxn modelId="{6DE55400-AC18-4CBF-8B2E-84B2257B2EE1}" type="presParOf" srcId="{D2B0DE86-BA9D-483B-A0C2-7E91700A0D7D}" destId="{5598A69B-4D5B-4CA7-A334-819C0CE8B443}" srcOrd="1" destOrd="0" presId="urn:microsoft.com/office/officeart/2018/5/layout/IconCircleLabelList"/>
    <dgm:cxn modelId="{5A1AD552-B202-479E-AF8D-38375D2A6F91}" type="presParOf" srcId="{D2B0DE86-BA9D-483B-A0C2-7E91700A0D7D}" destId="{85DEC694-EC89-4CAF-8D1F-C4FA7D7AAC73}" srcOrd="2" destOrd="0" presId="urn:microsoft.com/office/officeart/2018/5/layout/IconCircleLabelList"/>
    <dgm:cxn modelId="{E11169CA-00C7-4E24-8830-0CD0CD08710C}" type="presParOf" srcId="{85DEC694-EC89-4CAF-8D1F-C4FA7D7AAC73}" destId="{40D5A110-667E-4F15-A522-12D3EA5E06F9}" srcOrd="0" destOrd="0" presId="urn:microsoft.com/office/officeart/2018/5/layout/IconCircleLabelList"/>
    <dgm:cxn modelId="{F5B0AB59-81CF-4C16-A4B9-C133B9A162B5}" type="presParOf" srcId="{85DEC694-EC89-4CAF-8D1F-C4FA7D7AAC73}" destId="{BDA866F9-A50D-4D75-B00B-8C5560D22D83}" srcOrd="1" destOrd="0" presId="urn:microsoft.com/office/officeart/2018/5/layout/IconCircleLabelList"/>
    <dgm:cxn modelId="{C1513326-8718-48ED-A45F-7F9AB2E9C28D}" type="presParOf" srcId="{85DEC694-EC89-4CAF-8D1F-C4FA7D7AAC73}" destId="{0E7D4DAA-4C74-435B-8991-F093F592572B}" srcOrd="2" destOrd="0" presId="urn:microsoft.com/office/officeart/2018/5/layout/IconCircleLabelList"/>
    <dgm:cxn modelId="{71A77653-576D-466F-8D9C-802ECB6CFAF0}" type="presParOf" srcId="{85DEC694-EC89-4CAF-8D1F-C4FA7D7AAC73}" destId="{BE432AC8-3DBD-4C02-911A-F0ADBFC9FA3C}" srcOrd="3" destOrd="0" presId="urn:microsoft.com/office/officeart/2018/5/layout/IconCircleLabelList"/>
    <dgm:cxn modelId="{9E2047AC-C526-4E55-BB64-BE729079FB99}" type="presParOf" srcId="{D2B0DE86-BA9D-483B-A0C2-7E91700A0D7D}" destId="{AF56E726-CB28-49ED-82F1-B1E354CE4470}" srcOrd="3" destOrd="0" presId="urn:microsoft.com/office/officeart/2018/5/layout/IconCircleLabelList"/>
    <dgm:cxn modelId="{34713E0D-EFC8-48E0-94A0-73AEB62E9270}" type="presParOf" srcId="{D2B0DE86-BA9D-483B-A0C2-7E91700A0D7D}" destId="{2977021C-0042-4FBC-BE4C-81CBECE5FFCE}" srcOrd="4" destOrd="0" presId="urn:microsoft.com/office/officeart/2018/5/layout/IconCircleLabelList"/>
    <dgm:cxn modelId="{C8E10A1C-A7C8-42D1-9E98-4ABA5B9A49C8}" type="presParOf" srcId="{2977021C-0042-4FBC-BE4C-81CBECE5FFCE}" destId="{1ACFC099-F9CB-4746-B9B3-7820F64A8FC9}" srcOrd="0" destOrd="0" presId="urn:microsoft.com/office/officeart/2018/5/layout/IconCircleLabelList"/>
    <dgm:cxn modelId="{8425F2E1-64A7-43F6-8C83-7040D4A0C969}" type="presParOf" srcId="{2977021C-0042-4FBC-BE4C-81CBECE5FFCE}" destId="{F068FF3F-38DC-4167-B701-BA67286CC10D}" srcOrd="1" destOrd="0" presId="urn:microsoft.com/office/officeart/2018/5/layout/IconCircleLabelList"/>
    <dgm:cxn modelId="{061F1F08-8C22-40F0-9570-AC8A2EF93ADE}" type="presParOf" srcId="{2977021C-0042-4FBC-BE4C-81CBECE5FFCE}" destId="{25FDC8DF-23D3-403D-BE2D-61C0E56261B1}" srcOrd="2" destOrd="0" presId="urn:microsoft.com/office/officeart/2018/5/layout/IconCircleLabelList"/>
    <dgm:cxn modelId="{99E93593-C6F6-4C69-9FBF-631619FAF1F1}" type="presParOf" srcId="{2977021C-0042-4FBC-BE4C-81CBECE5FFCE}" destId="{1E334E07-730E-46C4-8FAE-37C0741B85BD}" srcOrd="3" destOrd="0" presId="urn:microsoft.com/office/officeart/2018/5/layout/IconCircleLabelList"/>
    <dgm:cxn modelId="{F449486E-8B90-4874-BC65-A6CCDE81FFA0}" type="presParOf" srcId="{D2B0DE86-BA9D-483B-A0C2-7E91700A0D7D}" destId="{55710C84-1865-42AD-A3FA-E85BC5A07E2F}" srcOrd="5" destOrd="0" presId="urn:microsoft.com/office/officeart/2018/5/layout/IconCircleLabelList"/>
    <dgm:cxn modelId="{A3645A33-A9EB-403E-BC1E-3B5D138B0DE5}" type="presParOf" srcId="{D2B0DE86-BA9D-483B-A0C2-7E91700A0D7D}" destId="{2FC0B8AC-ED17-46C8-8163-FA6AEE0EBDEF}" srcOrd="6" destOrd="0" presId="urn:microsoft.com/office/officeart/2018/5/layout/IconCircleLabelList"/>
    <dgm:cxn modelId="{CDEC387E-EF4C-48F9-AEAD-E3A940BC3BD6}" type="presParOf" srcId="{2FC0B8AC-ED17-46C8-8163-FA6AEE0EBDEF}" destId="{9A2C390D-8F1C-4AE5-A501-F9AEE1F10340}" srcOrd="0" destOrd="0" presId="urn:microsoft.com/office/officeart/2018/5/layout/IconCircleLabelList"/>
    <dgm:cxn modelId="{0D4B9335-D949-43B4-A465-C579C5A26DEE}" type="presParOf" srcId="{2FC0B8AC-ED17-46C8-8163-FA6AEE0EBDEF}" destId="{00F8F973-2AF3-4CBF-B118-4F5EDE7AE917}" srcOrd="1" destOrd="0" presId="urn:microsoft.com/office/officeart/2018/5/layout/IconCircleLabelList"/>
    <dgm:cxn modelId="{325A29BB-639E-42AE-A84D-A3A6CD1C74AA}" type="presParOf" srcId="{2FC0B8AC-ED17-46C8-8163-FA6AEE0EBDEF}" destId="{D608B4BC-7150-48E9-81CE-751EAFCE0496}" srcOrd="2" destOrd="0" presId="urn:microsoft.com/office/officeart/2018/5/layout/IconCircleLabelList"/>
    <dgm:cxn modelId="{24D78E2A-2611-4A59-B6DE-707B15DBE463}" type="presParOf" srcId="{2FC0B8AC-ED17-46C8-8163-FA6AEE0EBDEF}" destId="{B45F0085-3FBC-4F4E-8A60-838E416B469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B4CE34-9049-430A-AFA3-57E39CCAAD7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AC7F5A8-CAE1-436E-851D-878C5F15B358}">
      <dgm:prSet/>
      <dgm:spPr/>
      <dgm:t>
        <a:bodyPr/>
        <a:lstStyle/>
        <a:p>
          <a:r>
            <a:rPr lang="en-US"/>
            <a:t>The bike-share offering program launched by Cyclistic in 2016. </a:t>
          </a:r>
        </a:p>
      </dgm:t>
    </dgm:pt>
    <dgm:pt modelId="{EA09E6EF-CC11-4B63-ABAB-143AAC62A34A}" type="parTrans" cxnId="{63FBA1F4-B7C6-4E69-840E-9904CE0D2FCD}">
      <dgm:prSet/>
      <dgm:spPr/>
      <dgm:t>
        <a:bodyPr/>
        <a:lstStyle/>
        <a:p>
          <a:endParaRPr lang="en-US"/>
        </a:p>
      </dgm:t>
    </dgm:pt>
    <dgm:pt modelId="{22466E99-E3C5-443C-8C06-2BEB92967A30}" type="sibTrans" cxnId="{63FBA1F4-B7C6-4E69-840E-9904CE0D2FCD}">
      <dgm:prSet/>
      <dgm:spPr/>
      <dgm:t>
        <a:bodyPr/>
        <a:lstStyle/>
        <a:p>
          <a:endParaRPr lang="en-US"/>
        </a:p>
      </dgm:t>
    </dgm:pt>
    <dgm:pt modelId="{C45150C5-8216-44D6-92DD-4D24F9477FAF}">
      <dgm:prSet/>
      <dgm:spPr/>
      <dgm:t>
        <a:bodyPr/>
        <a:lstStyle/>
        <a:p>
          <a:r>
            <a:rPr lang="en-US"/>
            <a:t>There are 5,824 bicycles with geotrack that are locked into a network of 692 stations across Chicago. </a:t>
          </a:r>
        </a:p>
      </dgm:t>
    </dgm:pt>
    <dgm:pt modelId="{CEC681F5-84B9-40DE-AC7C-8658BECD9A44}" type="parTrans" cxnId="{A4F9AECC-4104-4192-9B60-8BEAE7236D91}">
      <dgm:prSet/>
      <dgm:spPr/>
      <dgm:t>
        <a:bodyPr/>
        <a:lstStyle/>
        <a:p>
          <a:endParaRPr lang="en-US"/>
        </a:p>
      </dgm:t>
    </dgm:pt>
    <dgm:pt modelId="{3085DD4B-BD0C-4611-A84C-02954DCA4358}" type="sibTrans" cxnId="{A4F9AECC-4104-4192-9B60-8BEAE7236D91}">
      <dgm:prSet/>
      <dgm:spPr/>
      <dgm:t>
        <a:bodyPr/>
        <a:lstStyle/>
        <a:p>
          <a:endParaRPr lang="en-US"/>
        </a:p>
      </dgm:t>
    </dgm:pt>
    <dgm:pt modelId="{1F5274F5-F9F2-49DA-955B-7145AE3FFAC6}">
      <dgm:prSet/>
      <dgm:spPr/>
      <dgm:t>
        <a:bodyPr/>
        <a:lstStyle/>
        <a:p>
          <a:r>
            <a:rPr lang="en-US"/>
            <a:t>The bikes can be unlocked from any of one station and returned to any other station in the system anytime. </a:t>
          </a:r>
        </a:p>
      </dgm:t>
    </dgm:pt>
    <dgm:pt modelId="{BCD9AAF3-2C06-4AFD-AAFE-CFE2C453EE64}" type="parTrans" cxnId="{9B1AD0FB-D89D-490C-8364-EA2D745BB19B}">
      <dgm:prSet/>
      <dgm:spPr/>
      <dgm:t>
        <a:bodyPr/>
        <a:lstStyle/>
        <a:p>
          <a:endParaRPr lang="en-US"/>
        </a:p>
      </dgm:t>
    </dgm:pt>
    <dgm:pt modelId="{59A6B14C-ACEC-4349-9FD1-1E42C8EA840A}" type="sibTrans" cxnId="{9B1AD0FB-D89D-490C-8364-EA2D745BB19B}">
      <dgm:prSet/>
      <dgm:spPr/>
      <dgm:t>
        <a:bodyPr/>
        <a:lstStyle/>
        <a:p>
          <a:endParaRPr lang="en-US"/>
        </a:p>
      </dgm:t>
    </dgm:pt>
    <dgm:pt modelId="{F2A54EA6-BB2C-4A0F-B642-6A5A2DD9C886}">
      <dgm:prSet/>
      <dgm:spPr/>
      <dgm:t>
        <a:bodyPr/>
        <a:lstStyle/>
        <a:p>
          <a:r>
            <a:rPr lang="en-US"/>
            <a:t>There are 3 flexible pricing plans –single-ride passes, full-day passes and annual memberships.</a:t>
          </a:r>
        </a:p>
      </dgm:t>
    </dgm:pt>
    <dgm:pt modelId="{4123C806-42A7-485F-8B27-BC5AE0BD0769}" type="parTrans" cxnId="{351EC1AF-DD9F-4B35-9B87-ABC1A87995AD}">
      <dgm:prSet/>
      <dgm:spPr/>
      <dgm:t>
        <a:bodyPr/>
        <a:lstStyle/>
        <a:p>
          <a:endParaRPr lang="en-US"/>
        </a:p>
      </dgm:t>
    </dgm:pt>
    <dgm:pt modelId="{E5008EA1-37AF-4C29-BE11-0F6E6B9B2347}" type="sibTrans" cxnId="{351EC1AF-DD9F-4B35-9B87-ABC1A87995AD}">
      <dgm:prSet/>
      <dgm:spPr/>
      <dgm:t>
        <a:bodyPr/>
        <a:lstStyle/>
        <a:p>
          <a:endParaRPr lang="en-US"/>
        </a:p>
      </dgm:t>
    </dgm:pt>
    <dgm:pt modelId="{A8F2E9F0-9C9A-44D7-A8F7-8AF4FAD9FCB4}">
      <dgm:prSet/>
      <dgm:spPr/>
      <dgm:t>
        <a:bodyPr/>
        <a:lstStyle/>
        <a:p>
          <a:r>
            <a:rPr lang="en-US"/>
            <a:t>Customers who purchase single-ride or full-day passes are considered as casual riders. </a:t>
          </a:r>
        </a:p>
      </dgm:t>
    </dgm:pt>
    <dgm:pt modelId="{B51E9854-452F-4BEE-9963-5C57FB01FF82}" type="parTrans" cxnId="{CB7A068C-B515-4E0F-B486-78D2DECCBB8C}">
      <dgm:prSet/>
      <dgm:spPr/>
      <dgm:t>
        <a:bodyPr/>
        <a:lstStyle/>
        <a:p>
          <a:endParaRPr lang="en-US"/>
        </a:p>
      </dgm:t>
    </dgm:pt>
    <dgm:pt modelId="{76F2CCF7-52BA-438C-B8F5-426DEA0EE721}" type="sibTrans" cxnId="{CB7A068C-B515-4E0F-B486-78D2DECCBB8C}">
      <dgm:prSet/>
      <dgm:spPr/>
      <dgm:t>
        <a:bodyPr/>
        <a:lstStyle/>
        <a:p>
          <a:endParaRPr lang="en-US"/>
        </a:p>
      </dgm:t>
    </dgm:pt>
    <dgm:pt modelId="{510A59E5-AF1D-4801-8826-BA24743E74D8}">
      <dgm:prSet/>
      <dgm:spPr/>
      <dgm:t>
        <a:bodyPr/>
        <a:lstStyle/>
        <a:p>
          <a:r>
            <a:rPr lang="en-US"/>
            <a:t>Customers who buy annual memberships are considered as Cyclistic members.</a:t>
          </a:r>
        </a:p>
      </dgm:t>
    </dgm:pt>
    <dgm:pt modelId="{CA6EADF6-959C-471B-BE48-933AD3AE2001}" type="parTrans" cxnId="{E11BCE9E-7F8B-46CE-BF91-F1281DBAF667}">
      <dgm:prSet/>
      <dgm:spPr/>
      <dgm:t>
        <a:bodyPr/>
        <a:lstStyle/>
        <a:p>
          <a:endParaRPr lang="en-US"/>
        </a:p>
      </dgm:t>
    </dgm:pt>
    <dgm:pt modelId="{B3B57C61-36FF-43FF-8099-FCDAF08BEC49}" type="sibTrans" cxnId="{E11BCE9E-7F8B-46CE-BF91-F1281DBAF667}">
      <dgm:prSet/>
      <dgm:spPr/>
      <dgm:t>
        <a:bodyPr/>
        <a:lstStyle/>
        <a:p>
          <a:endParaRPr lang="en-US"/>
        </a:p>
      </dgm:t>
    </dgm:pt>
    <dgm:pt modelId="{ACE1ABB4-CBEF-4587-BC94-7AE6CD4A0181}" type="pres">
      <dgm:prSet presAssocID="{B9B4CE34-9049-430A-AFA3-57E39CCAAD72}" presName="vert0" presStyleCnt="0">
        <dgm:presLayoutVars>
          <dgm:dir/>
          <dgm:animOne val="branch"/>
          <dgm:animLvl val="lvl"/>
        </dgm:presLayoutVars>
      </dgm:prSet>
      <dgm:spPr/>
    </dgm:pt>
    <dgm:pt modelId="{82DE7615-539B-4364-85CF-79CB094F4C9B}" type="pres">
      <dgm:prSet presAssocID="{7AC7F5A8-CAE1-436E-851D-878C5F15B358}" presName="thickLine" presStyleLbl="alignNode1" presStyleIdx="0" presStyleCnt="6"/>
      <dgm:spPr/>
    </dgm:pt>
    <dgm:pt modelId="{A8FDF957-3041-4749-B517-59A070B16A93}" type="pres">
      <dgm:prSet presAssocID="{7AC7F5A8-CAE1-436E-851D-878C5F15B358}" presName="horz1" presStyleCnt="0"/>
      <dgm:spPr/>
    </dgm:pt>
    <dgm:pt modelId="{310F9AE2-F2AD-4B2C-8768-D76AF5EFA922}" type="pres">
      <dgm:prSet presAssocID="{7AC7F5A8-CAE1-436E-851D-878C5F15B358}" presName="tx1" presStyleLbl="revTx" presStyleIdx="0" presStyleCnt="6"/>
      <dgm:spPr/>
    </dgm:pt>
    <dgm:pt modelId="{6E31577B-85E0-426E-BB58-6F2090BCFA22}" type="pres">
      <dgm:prSet presAssocID="{7AC7F5A8-CAE1-436E-851D-878C5F15B358}" presName="vert1" presStyleCnt="0"/>
      <dgm:spPr/>
    </dgm:pt>
    <dgm:pt modelId="{D6E42C27-1807-47F3-9D63-1D38994FD7F2}" type="pres">
      <dgm:prSet presAssocID="{C45150C5-8216-44D6-92DD-4D24F9477FAF}" presName="thickLine" presStyleLbl="alignNode1" presStyleIdx="1" presStyleCnt="6"/>
      <dgm:spPr/>
    </dgm:pt>
    <dgm:pt modelId="{57BE4DA8-A8E2-4DF1-827F-52DDA2BA196F}" type="pres">
      <dgm:prSet presAssocID="{C45150C5-8216-44D6-92DD-4D24F9477FAF}" presName="horz1" presStyleCnt="0"/>
      <dgm:spPr/>
    </dgm:pt>
    <dgm:pt modelId="{D756F637-8A8F-4C11-907B-C4256CADAAF7}" type="pres">
      <dgm:prSet presAssocID="{C45150C5-8216-44D6-92DD-4D24F9477FAF}" presName="tx1" presStyleLbl="revTx" presStyleIdx="1" presStyleCnt="6"/>
      <dgm:spPr/>
    </dgm:pt>
    <dgm:pt modelId="{C3360986-E578-4385-BA5F-BC27BE1AC352}" type="pres">
      <dgm:prSet presAssocID="{C45150C5-8216-44D6-92DD-4D24F9477FAF}" presName="vert1" presStyleCnt="0"/>
      <dgm:spPr/>
    </dgm:pt>
    <dgm:pt modelId="{45905F0D-6E2B-4C3A-8391-93CDBD7F095B}" type="pres">
      <dgm:prSet presAssocID="{1F5274F5-F9F2-49DA-955B-7145AE3FFAC6}" presName="thickLine" presStyleLbl="alignNode1" presStyleIdx="2" presStyleCnt="6"/>
      <dgm:spPr/>
    </dgm:pt>
    <dgm:pt modelId="{7E635FE8-0048-4200-8BBF-B4964DC6D3C2}" type="pres">
      <dgm:prSet presAssocID="{1F5274F5-F9F2-49DA-955B-7145AE3FFAC6}" presName="horz1" presStyleCnt="0"/>
      <dgm:spPr/>
    </dgm:pt>
    <dgm:pt modelId="{BBF26430-AA90-4E3E-819F-7BA3973A0381}" type="pres">
      <dgm:prSet presAssocID="{1F5274F5-F9F2-49DA-955B-7145AE3FFAC6}" presName="tx1" presStyleLbl="revTx" presStyleIdx="2" presStyleCnt="6"/>
      <dgm:spPr/>
    </dgm:pt>
    <dgm:pt modelId="{7F9A3C2C-6E0A-442D-B96C-2061962EBBE2}" type="pres">
      <dgm:prSet presAssocID="{1F5274F5-F9F2-49DA-955B-7145AE3FFAC6}" presName="vert1" presStyleCnt="0"/>
      <dgm:spPr/>
    </dgm:pt>
    <dgm:pt modelId="{308CBD92-F9FE-4AB7-A7D5-28D9BB0B8420}" type="pres">
      <dgm:prSet presAssocID="{F2A54EA6-BB2C-4A0F-B642-6A5A2DD9C886}" presName="thickLine" presStyleLbl="alignNode1" presStyleIdx="3" presStyleCnt="6"/>
      <dgm:spPr/>
    </dgm:pt>
    <dgm:pt modelId="{5D3C5F43-785A-4966-89D5-B4099706AE02}" type="pres">
      <dgm:prSet presAssocID="{F2A54EA6-BB2C-4A0F-B642-6A5A2DD9C886}" presName="horz1" presStyleCnt="0"/>
      <dgm:spPr/>
    </dgm:pt>
    <dgm:pt modelId="{1987B770-4B8E-4F7F-8783-DC56B0D963E3}" type="pres">
      <dgm:prSet presAssocID="{F2A54EA6-BB2C-4A0F-B642-6A5A2DD9C886}" presName="tx1" presStyleLbl="revTx" presStyleIdx="3" presStyleCnt="6"/>
      <dgm:spPr/>
    </dgm:pt>
    <dgm:pt modelId="{57C38A9B-4014-43A9-BC5E-0EF98EDD26B2}" type="pres">
      <dgm:prSet presAssocID="{F2A54EA6-BB2C-4A0F-B642-6A5A2DD9C886}" presName="vert1" presStyleCnt="0"/>
      <dgm:spPr/>
    </dgm:pt>
    <dgm:pt modelId="{068FBFBA-EE37-41C9-9303-814B052DD8F4}" type="pres">
      <dgm:prSet presAssocID="{A8F2E9F0-9C9A-44D7-A8F7-8AF4FAD9FCB4}" presName="thickLine" presStyleLbl="alignNode1" presStyleIdx="4" presStyleCnt="6"/>
      <dgm:spPr/>
    </dgm:pt>
    <dgm:pt modelId="{CB7AD849-19DE-49C7-B584-0C646D95F6F0}" type="pres">
      <dgm:prSet presAssocID="{A8F2E9F0-9C9A-44D7-A8F7-8AF4FAD9FCB4}" presName="horz1" presStyleCnt="0"/>
      <dgm:spPr/>
    </dgm:pt>
    <dgm:pt modelId="{3E2E85D4-793C-4E6C-A20D-F5716CEDB658}" type="pres">
      <dgm:prSet presAssocID="{A8F2E9F0-9C9A-44D7-A8F7-8AF4FAD9FCB4}" presName="tx1" presStyleLbl="revTx" presStyleIdx="4" presStyleCnt="6"/>
      <dgm:spPr/>
    </dgm:pt>
    <dgm:pt modelId="{D24A21DE-8001-477C-9115-040F149198DE}" type="pres">
      <dgm:prSet presAssocID="{A8F2E9F0-9C9A-44D7-A8F7-8AF4FAD9FCB4}" presName="vert1" presStyleCnt="0"/>
      <dgm:spPr/>
    </dgm:pt>
    <dgm:pt modelId="{D095F3A1-AE4C-43A3-8851-E7A098DEBE73}" type="pres">
      <dgm:prSet presAssocID="{510A59E5-AF1D-4801-8826-BA24743E74D8}" presName="thickLine" presStyleLbl="alignNode1" presStyleIdx="5" presStyleCnt="6"/>
      <dgm:spPr/>
    </dgm:pt>
    <dgm:pt modelId="{5FE01AE0-B400-46B9-9166-8BB283D957EE}" type="pres">
      <dgm:prSet presAssocID="{510A59E5-AF1D-4801-8826-BA24743E74D8}" presName="horz1" presStyleCnt="0"/>
      <dgm:spPr/>
    </dgm:pt>
    <dgm:pt modelId="{D8257315-F60B-439D-9866-00A6FD04441F}" type="pres">
      <dgm:prSet presAssocID="{510A59E5-AF1D-4801-8826-BA24743E74D8}" presName="tx1" presStyleLbl="revTx" presStyleIdx="5" presStyleCnt="6"/>
      <dgm:spPr/>
    </dgm:pt>
    <dgm:pt modelId="{5D9AF452-2AAC-4278-82E8-D36974A2DCEF}" type="pres">
      <dgm:prSet presAssocID="{510A59E5-AF1D-4801-8826-BA24743E74D8}" presName="vert1" presStyleCnt="0"/>
      <dgm:spPr/>
    </dgm:pt>
  </dgm:ptLst>
  <dgm:cxnLst>
    <dgm:cxn modelId="{649FAE03-EFB1-454A-A993-61635ADD595E}" type="presOf" srcId="{510A59E5-AF1D-4801-8826-BA24743E74D8}" destId="{D8257315-F60B-439D-9866-00A6FD04441F}" srcOrd="0" destOrd="0" presId="urn:microsoft.com/office/officeart/2008/layout/LinedList"/>
    <dgm:cxn modelId="{CA429F1D-C446-46DC-96A2-92DC639DB9D3}" type="presOf" srcId="{F2A54EA6-BB2C-4A0F-B642-6A5A2DD9C886}" destId="{1987B770-4B8E-4F7F-8783-DC56B0D963E3}" srcOrd="0" destOrd="0" presId="urn:microsoft.com/office/officeart/2008/layout/LinedList"/>
    <dgm:cxn modelId="{6239AC30-A4E2-496A-A881-BF146F8E3BB0}" type="presOf" srcId="{A8F2E9F0-9C9A-44D7-A8F7-8AF4FAD9FCB4}" destId="{3E2E85D4-793C-4E6C-A20D-F5716CEDB658}" srcOrd="0" destOrd="0" presId="urn:microsoft.com/office/officeart/2008/layout/LinedList"/>
    <dgm:cxn modelId="{61A1B562-7D9E-4EF5-8357-E4EA933F6519}" type="presOf" srcId="{B9B4CE34-9049-430A-AFA3-57E39CCAAD72}" destId="{ACE1ABB4-CBEF-4587-BC94-7AE6CD4A0181}" srcOrd="0" destOrd="0" presId="urn:microsoft.com/office/officeart/2008/layout/LinedList"/>
    <dgm:cxn modelId="{07094C8B-70AA-4D35-8DAA-1BE324A8D479}" type="presOf" srcId="{1F5274F5-F9F2-49DA-955B-7145AE3FFAC6}" destId="{BBF26430-AA90-4E3E-819F-7BA3973A0381}" srcOrd="0" destOrd="0" presId="urn:microsoft.com/office/officeart/2008/layout/LinedList"/>
    <dgm:cxn modelId="{CB7A068C-B515-4E0F-B486-78D2DECCBB8C}" srcId="{B9B4CE34-9049-430A-AFA3-57E39CCAAD72}" destId="{A8F2E9F0-9C9A-44D7-A8F7-8AF4FAD9FCB4}" srcOrd="4" destOrd="0" parTransId="{B51E9854-452F-4BEE-9963-5C57FB01FF82}" sibTransId="{76F2CCF7-52BA-438C-B8F5-426DEA0EE721}"/>
    <dgm:cxn modelId="{E11BCE9E-7F8B-46CE-BF91-F1281DBAF667}" srcId="{B9B4CE34-9049-430A-AFA3-57E39CCAAD72}" destId="{510A59E5-AF1D-4801-8826-BA24743E74D8}" srcOrd="5" destOrd="0" parTransId="{CA6EADF6-959C-471B-BE48-933AD3AE2001}" sibTransId="{B3B57C61-36FF-43FF-8099-FCDAF08BEC49}"/>
    <dgm:cxn modelId="{351EC1AF-DD9F-4B35-9B87-ABC1A87995AD}" srcId="{B9B4CE34-9049-430A-AFA3-57E39CCAAD72}" destId="{F2A54EA6-BB2C-4A0F-B642-6A5A2DD9C886}" srcOrd="3" destOrd="0" parTransId="{4123C806-42A7-485F-8B27-BC5AE0BD0769}" sibTransId="{E5008EA1-37AF-4C29-BE11-0F6E6B9B2347}"/>
    <dgm:cxn modelId="{8A4B40B2-B0C8-4306-B979-2041C51E5C0C}" type="presOf" srcId="{7AC7F5A8-CAE1-436E-851D-878C5F15B358}" destId="{310F9AE2-F2AD-4B2C-8768-D76AF5EFA922}" srcOrd="0" destOrd="0" presId="urn:microsoft.com/office/officeart/2008/layout/LinedList"/>
    <dgm:cxn modelId="{DFD453BD-5C3E-4ACE-88AC-FEFD49DF1260}" type="presOf" srcId="{C45150C5-8216-44D6-92DD-4D24F9477FAF}" destId="{D756F637-8A8F-4C11-907B-C4256CADAAF7}" srcOrd="0" destOrd="0" presId="urn:microsoft.com/office/officeart/2008/layout/LinedList"/>
    <dgm:cxn modelId="{A4F9AECC-4104-4192-9B60-8BEAE7236D91}" srcId="{B9B4CE34-9049-430A-AFA3-57E39CCAAD72}" destId="{C45150C5-8216-44D6-92DD-4D24F9477FAF}" srcOrd="1" destOrd="0" parTransId="{CEC681F5-84B9-40DE-AC7C-8658BECD9A44}" sibTransId="{3085DD4B-BD0C-4611-A84C-02954DCA4358}"/>
    <dgm:cxn modelId="{63FBA1F4-B7C6-4E69-840E-9904CE0D2FCD}" srcId="{B9B4CE34-9049-430A-AFA3-57E39CCAAD72}" destId="{7AC7F5A8-CAE1-436E-851D-878C5F15B358}" srcOrd="0" destOrd="0" parTransId="{EA09E6EF-CC11-4B63-ABAB-143AAC62A34A}" sibTransId="{22466E99-E3C5-443C-8C06-2BEB92967A30}"/>
    <dgm:cxn modelId="{9B1AD0FB-D89D-490C-8364-EA2D745BB19B}" srcId="{B9B4CE34-9049-430A-AFA3-57E39CCAAD72}" destId="{1F5274F5-F9F2-49DA-955B-7145AE3FFAC6}" srcOrd="2" destOrd="0" parTransId="{BCD9AAF3-2C06-4AFD-AAFE-CFE2C453EE64}" sibTransId="{59A6B14C-ACEC-4349-9FD1-1E42C8EA840A}"/>
    <dgm:cxn modelId="{52DA2C0A-45B3-4A26-9986-EF9DFBC88CC8}" type="presParOf" srcId="{ACE1ABB4-CBEF-4587-BC94-7AE6CD4A0181}" destId="{82DE7615-539B-4364-85CF-79CB094F4C9B}" srcOrd="0" destOrd="0" presId="urn:microsoft.com/office/officeart/2008/layout/LinedList"/>
    <dgm:cxn modelId="{8C567911-4DFE-4A69-AE4B-E04D9C05A031}" type="presParOf" srcId="{ACE1ABB4-CBEF-4587-BC94-7AE6CD4A0181}" destId="{A8FDF957-3041-4749-B517-59A070B16A93}" srcOrd="1" destOrd="0" presId="urn:microsoft.com/office/officeart/2008/layout/LinedList"/>
    <dgm:cxn modelId="{E6645CFE-5F49-49BC-83C1-0A9F87A65FA3}" type="presParOf" srcId="{A8FDF957-3041-4749-B517-59A070B16A93}" destId="{310F9AE2-F2AD-4B2C-8768-D76AF5EFA922}" srcOrd="0" destOrd="0" presId="urn:microsoft.com/office/officeart/2008/layout/LinedList"/>
    <dgm:cxn modelId="{7539FE1E-9EFD-4680-912C-4863E2BD448D}" type="presParOf" srcId="{A8FDF957-3041-4749-B517-59A070B16A93}" destId="{6E31577B-85E0-426E-BB58-6F2090BCFA22}" srcOrd="1" destOrd="0" presId="urn:microsoft.com/office/officeart/2008/layout/LinedList"/>
    <dgm:cxn modelId="{0B78C04D-DA2B-4C96-A9D9-CADE58B23899}" type="presParOf" srcId="{ACE1ABB4-CBEF-4587-BC94-7AE6CD4A0181}" destId="{D6E42C27-1807-47F3-9D63-1D38994FD7F2}" srcOrd="2" destOrd="0" presId="urn:microsoft.com/office/officeart/2008/layout/LinedList"/>
    <dgm:cxn modelId="{0416FA69-6551-4CEA-98F7-1AA43A8DFF5C}" type="presParOf" srcId="{ACE1ABB4-CBEF-4587-BC94-7AE6CD4A0181}" destId="{57BE4DA8-A8E2-4DF1-827F-52DDA2BA196F}" srcOrd="3" destOrd="0" presId="urn:microsoft.com/office/officeart/2008/layout/LinedList"/>
    <dgm:cxn modelId="{06BE0252-84FB-41B1-9875-FC4228C8C4FD}" type="presParOf" srcId="{57BE4DA8-A8E2-4DF1-827F-52DDA2BA196F}" destId="{D756F637-8A8F-4C11-907B-C4256CADAAF7}" srcOrd="0" destOrd="0" presId="urn:microsoft.com/office/officeart/2008/layout/LinedList"/>
    <dgm:cxn modelId="{D381136B-C903-404A-8EB9-0C022F7A06AA}" type="presParOf" srcId="{57BE4DA8-A8E2-4DF1-827F-52DDA2BA196F}" destId="{C3360986-E578-4385-BA5F-BC27BE1AC352}" srcOrd="1" destOrd="0" presId="urn:microsoft.com/office/officeart/2008/layout/LinedList"/>
    <dgm:cxn modelId="{62CA0098-7D1F-4399-AF51-586E3981AABA}" type="presParOf" srcId="{ACE1ABB4-CBEF-4587-BC94-7AE6CD4A0181}" destId="{45905F0D-6E2B-4C3A-8391-93CDBD7F095B}" srcOrd="4" destOrd="0" presId="urn:microsoft.com/office/officeart/2008/layout/LinedList"/>
    <dgm:cxn modelId="{4E565533-3497-434A-BB9C-BC043449C5E6}" type="presParOf" srcId="{ACE1ABB4-CBEF-4587-BC94-7AE6CD4A0181}" destId="{7E635FE8-0048-4200-8BBF-B4964DC6D3C2}" srcOrd="5" destOrd="0" presId="urn:microsoft.com/office/officeart/2008/layout/LinedList"/>
    <dgm:cxn modelId="{F5F53387-72FE-419F-A8E0-D3E3337A59EF}" type="presParOf" srcId="{7E635FE8-0048-4200-8BBF-B4964DC6D3C2}" destId="{BBF26430-AA90-4E3E-819F-7BA3973A0381}" srcOrd="0" destOrd="0" presId="urn:microsoft.com/office/officeart/2008/layout/LinedList"/>
    <dgm:cxn modelId="{561EDFE8-5C26-405C-8B58-5AB83F783DFC}" type="presParOf" srcId="{7E635FE8-0048-4200-8BBF-B4964DC6D3C2}" destId="{7F9A3C2C-6E0A-442D-B96C-2061962EBBE2}" srcOrd="1" destOrd="0" presId="urn:microsoft.com/office/officeart/2008/layout/LinedList"/>
    <dgm:cxn modelId="{2958046B-8FB1-49B6-B3BD-EA261627F2C4}" type="presParOf" srcId="{ACE1ABB4-CBEF-4587-BC94-7AE6CD4A0181}" destId="{308CBD92-F9FE-4AB7-A7D5-28D9BB0B8420}" srcOrd="6" destOrd="0" presId="urn:microsoft.com/office/officeart/2008/layout/LinedList"/>
    <dgm:cxn modelId="{FCC250F4-D57D-477F-B274-35294BCA11E8}" type="presParOf" srcId="{ACE1ABB4-CBEF-4587-BC94-7AE6CD4A0181}" destId="{5D3C5F43-785A-4966-89D5-B4099706AE02}" srcOrd="7" destOrd="0" presId="urn:microsoft.com/office/officeart/2008/layout/LinedList"/>
    <dgm:cxn modelId="{C394EBC0-BC57-476F-AD35-B4B026B90A72}" type="presParOf" srcId="{5D3C5F43-785A-4966-89D5-B4099706AE02}" destId="{1987B770-4B8E-4F7F-8783-DC56B0D963E3}" srcOrd="0" destOrd="0" presId="urn:microsoft.com/office/officeart/2008/layout/LinedList"/>
    <dgm:cxn modelId="{BEA1FFAA-EF9B-42B2-84EF-18EC2E947CBD}" type="presParOf" srcId="{5D3C5F43-785A-4966-89D5-B4099706AE02}" destId="{57C38A9B-4014-43A9-BC5E-0EF98EDD26B2}" srcOrd="1" destOrd="0" presId="urn:microsoft.com/office/officeart/2008/layout/LinedList"/>
    <dgm:cxn modelId="{C68B64BA-C257-4042-9C26-73E74973F19C}" type="presParOf" srcId="{ACE1ABB4-CBEF-4587-BC94-7AE6CD4A0181}" destId="{068FBFBA-EE37-41C9-9303-814B052DD8F4}" srcOrd="8" destOrd="0" presId="urn:microsoft.com/office/officeart/2008/layout/LinedList"/>
    <dgm:cxn modelId="{AB005E62-2A1A-4E4A-A0A4-9839A2F9E747}" type="presParOf" srcId="{ACE1ABB4-CBEF-4587-BC94-7AE6CD4A0181}" destId="{CB7AD849-19DE-49C7-B584-0C646D95F6F0}" srcOrd="9" destOrd="0" presId="urn:microsoft.com/office/officeart/2008/layout/LinedList"/>
    <dgm:cxn modelId="{18665A57-94BA-451B-9A24-9AAAEDE661E4}" type="presParOf" srcId="{CB7AD849-19DE-49C7-B584-0C646D95F6F0}" destId="{3E2E85D4-793C-4E6C-A20D-F5716CEDB658}" srcOrd="0" destOrd="0" presId="urn:microsoft.com/office/officeart/2008/layout/LinedList"/>
    <dgm:cxn modelId="{85EDA2ED-F0BE-4232-BAE7-851BEDF1EC0B}" type="presParOf" srcId="{CB7AD849-19DE-49C7-B584-0C646D95F6F0}" destId="{D24A21DE-8001-477C-9115-040F149198DE}" srcOrd="1" destOrd="0" presId="urn:microsoft.com/office/officeart/2008/layout/LinedList"/>
    <dgm:cxn modelId="{1A2C947E-7446-46B3-8AF9-7F7620CEE500}" type="presParOf" srcId="{ACE1ABB4-CBEF-4587-BC94-7AE6CD4A0181}" destId="{D095F3A1-AE4C-43A3-8851-E7A098DEBE73}" srcOrd="10" destOrd="0" presId="urn:microsoft.com/office/officeart/2008/layout/LinedList"/>
    <dgm:cxn modelId="{AA151076-E982-44C9-AFBF-B4B84CD9EAEA}" type="presParOf" srcId="{ACE1ABB4-CBEF-4587-BC94-7AE6CD4A0181}" destId="{5FE01AE0-B400-46B9-9166-8BB283D957EE}" srcOrd="11" destOrd="0" presId="urn:microsoft.com/office/officeart/2008/layout/LinedList"/>
    <dgm:cxn modelId="{AC2B28AA-279F-4022-A6DA-BAE267325B27}" type="presParOf" srcId="{5FE01AE0-B400-46B9-9166-8BB283D957EE}" destId="{D8257315-F60B-439D-9866-00A6FD04441F}" srcOrd="0" destOrd="0" presId="urn:microsoft.com/office/officeart/2008/layout/LinedList"/>
    <dgm:cxn modelId="{E7A74BCB-E8E3-4600-AB2C-AC5DA9CE23A8}" type="presParOf" srcId="{5FE01AE0-B400-46B9-9166-8BB283D957EE}" destId="{5D9AF452-2AAC-4278-82E8-D36974A2DCE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D45C28-A4A1-495D-942C-323CD6D1CA8B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523785-DAB3-4C70-998E-AE4A63B51C79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Key business Task</a:t>
          </a:r>
        </a:p>
      </dgm:t>
    </dgm:pt>
    <dgm:pt modelId="{F4A32905-2DC0-4BCE-8896-5E612EE6BE3C}" type="parTrans" cxnId="{69E40055-1558-463E-B3B5-45C6B8B02465}">
      <dgm:prSet/>
      <dgm:spPr/>
      <dgm:t>
        <a:bodyPr/>
        <a:lstStyle/>
        <a:p>
          <a:endParaRPr lang="en-US"/>
        </a:p>
      </dgm:t>
    </dgm:pt>
    <dgm:pt modelId="{EC6F95FD-B09B-47A2-9095-5D28FF40228A}" type="sibTrans" cxnId="{69E40055-1558-463E-B3B5-45C6B8B02465}">
      <dgm:prSet/>
      <dgm:spPr/>
      <dgm:t>
        <a:bodyPr/>
        <a:lstStyle/>
        <a:p>
          <a:endParaRPr lang="en-US"/>
        </a:p>
      </dgm:t>
    </dgm:pt>
    <dgm:pt modelId="{765E1B61-B311-4629-92E7-1C7C1608DD5A}">
      <dgm:prSet phldrT="[Text]"/>
      <dgm:spPr/>
      <dgm:t>
        <a:bodyPr/>
        <a:lstStyle/>
        <a:p>
          <a:pPr>
            <a:lnSpc>
              <a:spcPct val="100000"/>
            </a:lnSpc>
            <a:buFont typeface="Wingdings" panose="05000000000000000000" pitchFamily="2" charset="2"/>
            <a:buChar char="Ø"/>
          </a:pPr>
          <a:r>
            <a:rPr lang="en-US" b="1" dirty="0">
              <a:solidFill>
                <a:srgbClr val="7030A0"/>
              </a:solidFill>
              <a:latin typeface="+mn-lt"/>
            </a:rPr>
            <a:t>How do annual members and casual riders use </a:t>
          </a:r>
          <a:r>
            <a:rPr lang="en-US" b="1" dirty="0" err="1">
              <a:solidFill>
                <a:srgbClr val="7030A0"/>
              </a:solidFill>
              <a:latin typeface="+mn-lt"/>
            </a:rPr>
            <a:t>Cyclistic</a:t>
          </a:r>
          <a:r>
            <a:rPr lang="en-US" b="1" dirty="0">
              <a:solidFill>
                <a:srgbClr val="7030A0"/>
              </a:solidFill>
              <a:latin typeface="+mn-lt"/>
            </a:rPr>
            <a:t> bikes differently? </a:t>
          </a:r>
        </a:p>
      </dgm:t>
    </dgm:pt>
    <dgm:pt modelId="{58BFAC7F-80C2-40F9-8258-649AB0A4A56F}" type="parTrans" cxnId="{22F16579-6758-4528-B44B-F782ED466981}">
      <dgm:prSet/>
      <dgm:spPr/>
      <dgm:t>
        <a:bodyPr/>
        <a:lstStyle/>
        <a:p>
          <a:endParaRPr lang="en-US"/>
        </a:p>
      </dgm:t>
    </dgm:pt>
    <dgm:pt modelId="{D4B270FE-EAA3-4B6B-9B4D-D9D53C181A93}" type="sibTrans" cxnId="{22F16579-6758-4528-B44B-F782ED466981}">
      <dgm:prSet/>
      <dgm:spPr/>
      <dgm:t>
        <a:bodyPr/>
        <a:lstStyle/>
        <a:p>
          <a:endParaRPr lang="en-US"/>
        </a:p>
      </dgm:t>
    </dgm:pt>
    <dgm:pt modelId="{BA185807-4031-4016-B2A8-03D8F2C182EE}">
      <dgm:prSet phldrT="[Text]"/>
      <dgm:spPr/>
      <dgm:t>
        <a:bodyPr/>
        <a:lstStyle/>
        <a:p>
          <a:pPr>
            <a:lnSpc>
              <a:spcPct val="100000"/>
            </a:lnSpc>
            <a:buFont typeface="Wingdings" panose="05000000000000000000" pitchFamily="2" charset="2"/>
            <a:buChar char="Ø"/>
          </a:pPr>
          <a:r>
            <a:rPr lang="en-US" b="1" dirty="0">
              <a:solidFill>
                <a:srgbClr val="FF0000"/>
              </a:solidFill>
            </a:rPr>
            <a:t>Why would casual riders buy </a:t>
          </a:r>
          <a:r>
            <a:rPr lang="en-US" b="1" dirty="0" err="1">
              <a:solidFill>
                <a:srgbClr val="FF0000"/>
              </a:solidFill>
            </a:rPr>
            <a:t>Cyclistic</a:t>
          </a:r>
          <a:r>
            <a:rPr lang="en-US" b="1" dirty="0">
              <a:solidFill>
                <a:srgbClr val="FF0000"/>
              </a:solidFill>
            </a:rPr>
            <a:t> annual memberships? </a:t>
          </a:r>
        </a:p>
      </dgm:t>
    </dgm:pt>
    <dgm:pt modelId="{E24B3AB5-632E-4810-B154-949CD07870FC}" type="parTrans" cxnId="{4E2384B9-4126-43FA-BC0D-60BAD97F6117}">
      <dgm:prSet/>
      <dgm:spPr/>
      <dgm:t>
        <a:bodyPr/>
        <a:lstStyle/>
        <a:p>
          <a:endParaRPr lang="en-US"/>
        </a:p>
      </dgm:t>
    </dgm:pt>
    <dgm:pt modelId="{8C4396E9-6FAC-4EB1-97B8-2C277C7BDB4B}" type="sibTrans" cxnId="{4E2384B9-4126-43FA-BC0D-60BAD97F6117}">
      <dgm:prSet/>
      <dgm:spPr/>
      <dgm:t>
        <a:bodyPr/>
        <a:lstStyle/>
        <a:p>
          <a:endParaRPr lang="en-US"/>
        </a:p>
      </dgm:t>
    </dgm:pt>
    <dgm:pt modelId="{2ECDBF9C-A41E-4A2E-8644-620337BACC1C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Goal of this study</a:t>
          </a:r>
        </a:p>
      </dgm:t>
    </dgm:pt>
    <dgm:pt modelId="{14AFFBF5-8AD9-4976-BDDD-4585413CCD6B}" type="parTrans" cxnId="{E4247253-0AE1-46BE-80B7-15F9E4FFC836}">
      <dgm:prSet/>
      <dgm:spPr/>
      <dgm:t>
        <a:bodyPr/>
        <a:lstStyle/>
        <a:p>
          <a:endParaRPr lang="en-US"/>
        </a:p>
      </dgm:t>
    </dgm:pt>
    <dgm:pt modelId="{52E2B0AC-A32A-41F0-83DD-345CF085FEBD}" type="sibTrans" cxnId="{E4247253-0AE1-46BE-80B7-15F9E4FFC836}">
      <dgm:prSet/>
      <dgm:spPr/>
      <dgm:t>
        <a:bodyPr/>
        <a:lstStyle/>
        <a:p>
          <a:endParaRPr lang="en-US"/>
        </a:p>
      </dgm:t>
    </dgm:pt>
    <dgm:pt modelId="{25519C1E-5FDD-4AE0-B4F1-D2E3F4E4C43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solidFill>
                <a:srgbClr val="7030A0"/>
              </a:solidFill>
              <a:latin typeface="+mn-lt"/>
            </a:rPr>
            <a:t>How do annual members and casual riders use </a:t>
          </a:r>
          <a:r>
            <a:rPr lang="en-US" b="1" dirty="0" err="1">
              <a:solidFill>
                <a:srgbClr val="7030A0"/>
              </a:solidFill>
              <a:latin typeface="+mn-lt"/>
            </a:rPr>
            <a:t>Cyclistic</a:t>
          </a:r>
          <a:r>
            <a:rPr lang="en-US" b="1" dirty="0">
              <a:solidFill>
                <a:srgbClr val="7030A0"/>
              </a:solidFill>
              <a:latin typeface="+mn-lt"/>
            </a:rPr>
            <a:t> bikes differently? </a:t>
          </a:r>
          <a:endParaRPr lang="en-US" b="1" dirty="0">
            <a:solidFill>
              <a:srgbClr val="7030A0"/>
            </a:solidFill>
          </a:endParaRPr>
        </a:p>
      </dgm:t>
    </dgm:pt>
    <dgm:pt modelId="{0CFD76A7-DCEB-4F11-9A1A-E944791DBA6B}" type="parTrans" cxnId="{1756E619-94B2-405D-8769-B263DF5BC118}">
      <dgm:prSet/>
      <dgm:spPr/>
      <dgm:t>
        <a:bodyPr/>
        <a:lstStyle/>
        <a:p>
          <a:endParaRPr lang="en-US"/>
        </a:p>
      </dgm:t>
    </dgm:pt>
    <dgm:pt modelId="{AA8840EF-06CF-4917-8F24-9C3CAD514F13}" type="sibTrans" cxnId="{1756E619-94B2-405D-8769-B263DF5BC118}">
      <dgm:prSet/>
      <dgm:spPr/>
      <dgm:t>
        <a:bodyPr/>
        <a:lstStyle/>
        <a:p>
          <a:endParaRPr lang="en-US"/>
        </a:p>
      </dgm:t>
    </dgm:pt>
    <dgm:pt modelId="{3552A8A6-5DA8-41D3-83B1-83B43D7218F8}">
      <dgm:prSet/>
      <dgm:spPr/>
      <dgm:t>
        <a:bodyPr/>
        <a:lstStyle/>
        <a:p>
          <a:pPr>
            <a:lnSpc>
              <a:spcPct val="100000"/>
            </a:lnSpc>
            <a:buFont typeface="Wingdings" panose="05000000000000000000" pitchFamily="2" charset="2"/>
            <a:buChar char="Ø"/>
          </a:pPr>
          <a:r>
            <a:rPr lang="en-US" b="1" dirty="0">
              <a:solidFill>
                <a:srgbClr val="0070C0"/>
              </a:solidFill>
            </a:rPr>
            <a:t>How can </a:t>
          </a:r>
          <a:r>
            <a:rPr lang="en-US" b="1" dirty="0" err="1">
              <a:solidFill>
                <a:srgbClr val="0070C0"/>
              </a:solidFill>
            </a:rPr>
            <a:t>Cyclistic</a:t>
          </a:r>
          <a:r>
            <a:rPr lang="en-US" b="1" dirty="0">
              <a:solidFill>
                <a:srgbClr val="0070C0"/>
              </a:solidFill>
            </a:rPr>
            <a:t> use digital media to influence casual riders to become members</a:t>
          </a:r>
        </a:p>
      </dgm:t>
    </dgm:pt>
    <dgm:pt modelId="{472C040D-96EB-49CD-AE94-7AA0A0261DA7}" type="parTrans" cxnId="{D5FEF992-9498-4190-80EE-2224BD890633}">
      <dgm:prSet/>
      <dgm:spPr/>
      <dgm:t>
        <a:bodyPr/>
        <a:lstStyle/>
        <a:p>
          <a:endParaRPr lang="en-US"/>
        </a:p>
      </dgm:t>
    </dgm:pt>
    <dgm:pt modelId="{DC93539F-6512-4449-B6F5-D4D351DE19E5}" type="sibTrans" cxnId="{D5FEF992-9498-4190-80EE-2224BD890633}">
      <dgm:prSet/>
      <dgm:spPr/>
      <dgm:t>
        <a:bodyPr/>
        <a:lstStyle/>
        <a:p>
          <a:endParaRPr lang="en-US"/>
        </a:p>
      </dgm:t>
    </dgm:pt>
    <dgm:pt modelId="{16CEE859-F209-4452-9A6F-E44B34421C2D}" type="pres">
      <dgm:prSet presAssocID="{0ED45C28-A4A1-495D-942C-323CD6D1CA8B}" presName="root" presStyleCnt="0">
        <dgm:presLayoutVars>
          <dgm:dir/>
          <dgm:resizeHandles val="exact"/>
        </dgm:presLayoutVars>
      </dgm:prSet>
      <dgm:spPr/>
    </dgm:pt>
    <dgm:pt modelId="{A60E116B-D737-436C-9F1D-F72CCC8043B1}" type="pres">
      <dgm:prSet presAssocID="{64523785-DAB3-4C70-998E-AE4A63B51C79}" presName="compNode" presStyleCnt="0"/>
      <dgm:spPr/>
    </dgm:pt>
    <dgm:pt modelId="{EED040B4-DFD3-4B4E-ADEA-1CB78738192A}" type="pres">
      <dgm:prSet presAssocID="{64523785-DAB3-4C70-998E-AE4A63B51C7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ike"/>
        </a:ext>
      </dgm:extLst>
    </dgm:pt>
    <dgm:pt modelId="{66A03F7A-873E-4EC5-9B0F-B036A79EF749}" type="pres">
      <dgm:prSet presAssocID="{64523785-DAB3-4C70-998E-AE4A63B51C79}" presName="iconSpace" presStyleCnt="0"/>
      <dgm:spPr/>
    </dgm:pt>
    <dgm:pt modelId="{91125BEA-9586-4180-AC19-5060F0B58BC2}" type="pres">
      <dgm:prSet presAssocID="{64523785-DAB3-4C70-998E-AE4A63B51C79}" presName="parTx" presStyleLbl="revTx" presStyleIdx="0" presStyleCnt="4">
        <dgm:presLayoutVars>
          <dgm:chMax val="0"/>
          <dgm:chPref val="0"/>
        </dgm:presLayoutVars>
      </dgm:prSet>
      <dgm:spPr/>
    </dgm:pt>
    <dgm:pt modelId="{0D498DA1-E3D3-4C7F-AE8F-AC6B3AC1ADFD}" type="pres">
      <dgm:prSet presAssocID="{64523785-DAB3-4C70-998E-AE4A63B51C79}" presName="txSpace" presStyleCnt="0"/>
      <dgm:spPr/>
    </dgm:pt>
    <dgm:pt modelId="{E6FC61D0-F948-4474-B862-BA8A31BD7AED}" type="pres">
      <dgm:prSet presAssocID="{64523785-DAB3-4C70-998E-AE4A63B51C79}" presName="desTx" presStyleLbl="revTx" presStyleIdx="1" presStyleCnt="4">
        <dgm:presLayoutVars/>
      </dgm:prSet>
      <dgm:spPr/>
    </dgm:pt>
    <dgm:pt modelId="{C24C8690-5FA7-4BC5-B726-2B5E5D1AFB0C}" type="pres">
      <dgm:prSet presAssocID="{EC6F95FD-B09B-47A2-9095-5D28FF40228A}" presName="sibTrans" presStyleCnt="0"/>
      <dgm:spPr/>
    </dgm:pt>
    <dgm:pt modelId="{86F31097-0A3F-4904-B215-F5253C5073FE}" type="pres">
      <dgm:prSet presAssocID="{2ECDBF9C-A41E-4A2E-8644-620337BACC1C}" presName="compNode" presStyleCnt="0"/>
      <dgm:spPr/>
    </dgm:pt>
    <dgm:pt modelId="{ED6F3233-E3F7-448E-8F37-6462419EAEE6}" type="pres">
      <dgm:prSet presAssocID="{2ECDBF9C-A41E-4A2E-8644-620337BACC1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torcycle"/>
        </a:ext>
      </dgm:extLst>
    </dgm:pt>
    <dgm:pt modelId="{4DC055E2-762C-471D-8247-720D828632B6}" type="pres">
      <dgm:prSet presAssocID="{2ECDBF9C-A41E-4A2E-8644-620337BACC1C}" presName="iconSpace" presStyleCnt="0"/>
      <dgm:spPr/>
    </dgm:pt>
    <dgm:pt modelId="{57167FC9-638F-4E7C-8A08-BF7F45CF84EE}" type="pres">
      <dgm:prSet presAssocID="{2ECDBF9C-A41E-4A2E-8644-620337BACC1C}" presName="parTx" presStyleLbl="revTx" presStyleIdx="2" presStyleCnt="4">
        <dgm:presLayoutVars>
          <dgm:chMax val="0"/>
          <dgm:chPref val="0"/>
        </dgm:presLayoutVars>
      </dgm:prSet>
      <dgm:spPr/>
    </dgm:pt>
    <dgm:pt modelId="{87D54F47-B631-44F0-AC97-FEB31BA33FB5}" type="pres">
      <dgm:prSet presAssocID="{2ECDBF9C-A41E-4A2E-8644-620337BACC1C}" presName="txSpace" presStyleCnt="0"/>
      <dgm:spPr/>
    </dgm:pt>
    <dgm:pt modelId="{6DF30FBD-E433-48DC-AC47-BB38647185CA}" type="pres">
      <dgm:prSet presAssocID="{2ECDBF9C-A41E-4A2E-8644-620337BACC1C}" presName="desTx" presStyleLbl="revTx" presStyleIdx="3" presStyleCnt="4">
        <dgm:presLayoutVars/>
      </dgm:prSet>
      <dgm:spPr/>
    </dgm:pt>
  </dgm:ptLst>
  <dgm:cxnLst>
    <dgm:cxn modelId="{69540203-24A8-4375-8042-FD237A3610DF}" type="presOf" srcId="{BA185807-4031-4016-B2A8-03D8F2C182EE}" destId="{E6FC61D0-F948-4474-B862-BA8A31BD7AED}" srcOrd="0" destOrd="1" presId="urn:microsoft.com/office/officeart/2018/2/layout/IconLabelDescriptionList"/>
    <dgm:cxn modelId="{6BF59017-8B4D-4C52-9B26-4ACD7C2326F4}" type="presOf" srcId="{25519C1E-5FDD-4AE0-B4F1-D2E3F4E4C437}" destId="{6DF30FBD-E433-48DC-AC47-BB38647185CA}" srcOrd="0" destOrd="0" presId="urn:microsoft.com/office/officeart/2018/2/layout/IconLabelDescriptionList"/>
    <dgm:cxn modelId="{1756E619-94B2-405D-8769-B263DF5BC118}" srcId="{2ECDBF9C-A41E-4A2E-8644-620337BACC1C}" destId="{25519C1E-5FDD-4AE0-B4F1-D2E3F4E4C437}" srcOrd="0" destOrd="0" parTransId="{0CFD76A7-DCEB-4F11-9A1A-E944791DBA6B}" sibTransId="{AA8840EF-06CF-4917-8F24-9C3CAD514F13}"/>
    <dgm:cxn modelId="{962C703E-5ADA-4550-A582-361ED542F49B}" type="presOf" srcId="{2ECDBF9C-A41E-4A2E-8644-620337BACC1C}" destId="{57167FC9-638F-4E7C-8A08-BF7F45CF84EE}" srcOrd="0" destOrd="0" presId="urn:microsoft.com/office/officeart/2018/2/layout/IconLabelDescriptionList"/>
    <dgm:cxn modelId="{5B205462-D16E-494A-B7D4-0A3FFD0640A1}" type="presOf" srcId="{64523785-DAB3-4C70-998E-AE4A63B51C79}" destId="{91125BEA-9586-4180-AC19-5060F0B58BC2}" srcOrd="0" destOrd="0" presId="urn:microsoft.com/office/officeart/2018/2/layout/IconLabelDescriptionList"/>
    <dgm:cxn modelId="{E4247253-0AE1-46BE-80B7-15F9E4FFC836}" srcId="{0ED45C28-A4A1-495D-942C-323CD6D1CA8B}" destId="{2ECDBF9C-A41E-4A2E-8644-620337BACC1C}" srcOrd="1" destOrd="0" parTransId="{14AFFBF5-8AD9-4976-BDDD-4585413CCD6B}" sibTransId="{52E2B0AC-A32A-41F0-83DD-345CF085FEBD}"/>
    <dgm:cxn modelId="{FF4A9A74-A40F-4682-8403-638567D31681}" type="presOf" srcId="{765E1B61-B311-4629-92E7-1C7C1608DD5A}" destId="{E6FC61D0-F948-4474-B862-BA8A31BD7AED}" srcOrd="0" destOrd="0" presId="urn:microsoft.com/office/officeart/2018/2/layout/IconLabelDescriptionList"/>
    <dgm:cxn modelId="{69E40055-1558-463E-B3B5-45C6B8B02465}" srcId="{0ED45C28-A4A1-495D-942C-323CD6D1CA8B}" destId="{64523785-DAB3-4C70-998E-AE4A63B51C79}" srcOrd="0" destOrd="0" parTransId="{F4A32905-2DC0-4BCE-8896-5E612EE6BE3C}" sibTransId="{EC6F95FD-B09B-47A2-9095-5D28FF40228A}"/>
    <dgm:cxn modelId="{761E2D55-ED29-480B-BBA0-17229B960932}" type="presOf" srcId="{3552A8A6-5DA8-41D3-83B1-83B43D7218F8}" destId="{E6FC61D0-F948-4474-B862-BA8A31BD7AED}" srcOrd="0" destOrd="2" presId="urn:microsoft.com/office/officeart/2018/2/layout/IconLabelDescriptionList"/>
    <dgm:cxn modelId="{629A5C77-54FD-4479-9023-66BF9CBE0D56}" type="presOf" srcId="{0ED45C28-A4A1-495D-942C-323CD6D1CA8B}" destId="{16CEE859-F209-4452-9A6F-E44B34421C2D}" srcOrd="0" destOrd="0" presId="urn:microsoft.com/office/officeart/2018/2/layout/IconLabelDescriptionList"/>
    <dgm:cxn modelId="{22F16579-6758-4528-B44B-F782ED466981}" srcId="{64523785-DAB3-4C70-998E-AE4A63B51C79}" destId="{765E1B61-B311-4629-92E7-1C7C1608DD5A}" srcOrd="0" destOrd="0" parTransId="{58BFAC7F-80C2-40F9-8258-649AB0A4A56F}" sibTransId="{D4B270FE-EAA3-4B6B-9B4D-D9D53C181A93}"/>
    <dgm:cxn modelId="{D5FEF992-9498-4190-80EE-2224BD890633}" srcId="{64523785-DAB3-4C70-998E-AE4A63B51C79}" destId="{3552A8A6-5DA8-41D3-83B1-83B43D7218F8}" srcOrd="2" destOrd="0" parTransId="{472C040D-96EB-49CD-AE94-7AA0A0261DA7}" sibTransId="{DC93539F-6512-4449-B6F5-D4D351DE19E5}"/>
    <dgm:cxn modelId="{4E2384B9-4126-43FA-BC0D-60BAD97F6117}" srcId="{64523785-DAB3-4C70-998E-AE4A63B51C79}" destId="{BA185807-4031-4016-B2A8-03D8F2C182EE}" srcOrd="1" destOrd="0" parTransId="{E24B3AB5-632E-4810-B154-949CD07870FC}" sibTransId="{8C4396E9-6FAC-4EB1-97B8-2C277C7BDB4B}"/>
    <dgm:cxn modelId="{7581D92C-1B38-46EF-8782-92EA0C3EC166}" type="presParOf" srcId="{16CEE859-F209-4452-9A6F-E44B34421C2D}" destId="{A60E116B-D737-436C-9F1D-F72CCC8043B1}" srcOrd="0" destOrd="0" presId="urn:microsoft.com/office/officeart/2018/2/layout/IconLabelDescriptionList"/>
    <dgm:cxn modelId="{0C2BC4F7-66E4-4A3B-BBF2-DDC65D6FF64F}" type="presParOf" srcId="{A60E116B-D737-436C-9F1D-F72CCC8043B1}" destId="{EED040B4-DFD3-4B4E-ADEA-1CB78738192A}" srcOrd="0" destOrd="0" presId="urn:microsoft.com/office/officeart/2018/2/layout/IconLabelDescriptionList"/>
    <dgm:cxn modelId="{019EEBA8-FBDD-4944-BD5E-4D1FEE83EC10}" type="presParOf" srcId="{A60E116B-D737-436C-9F1D-F72CCC8043B1}" destId="{66A03F7A-873E-4EC5-9B0F-B036A79EF749}" srcOrd="1" destOrd="0" presId="urn:microsoft.com/office/officeart/2018/2/layout/IconLabelDescriptionList"/>
    <dgm:cxn modelId="{AE9339A3-F886-484D-8CF4-B4F6D624F59E}" type="presParOf" srcId="{A60E116B-D737-436C-9F1D-F72CCC8043B1}" destId="{91125BEA-9586-4180-AC19-5060F0B58BC2}" srcOrd="2" destOrd="0" presId="urn:microsoft.com/office/officeart/2018/2/layout/IconLabelDescriptionList"/>
    <dgm:cxn modelId="{C4C24189-76FF-497D-9D38-13DD7D885A56}" type="presParOf" srcId="{A60E116B-D737-436C-9F1D-F72CCC8043B1}" destId="{0D498DA1-E3D3-4C7F-AE8F-AC6B3AC1ADFD}" srcOrd="3" destOrd="0" presId="urn:microsoft.com/office/officeart/2018/2/layout/IconLabelDescriptionList"/>
    <dgm:cxn modelId="{E6196179-2E6A-4999-9E9D-5FEEF0162D52}" type="presParOf" srcId="{A60E116B-D737-436C-9F1D-F72CCC8043B1}" destId="{E6FC61D0-F948-4474-B862-BA8A31BD7AED}" srcOrd="4" destOrd="0" presId="urn:microsoft.com/office/officeart/2018/2/layout/IconLabelDescriptionList"/>
    <dgm:cxn modelId="{8F0D8535-5D82-4C14-8DEF-543DB2DDCC2C}" type="presParOf" srcId="{16CEE859-F209-4452-9A6F-E44B34421C2D}" destId="{C24C8690-5FA7-4BC5-B726-2B5E5D1AFB0C}" srcOrd="1" destOrd="0" presId="urn:microsoft.com/office/officeart/2018/2/layout/IconLabelDescriptionList"/>
    <dgm:cxn modelId="{7F255D2D-0B93-4E4D-BC82-7FF8F96D9DFA}" type="presParOf" srcId="{16CEE859-F209-4452-9A6F-E44B34421C2D}" destId="{86F31097-0A3F-4904-B215-F5253C5073FE}" srcOrd="2" destOrd="0" presId="urn:microsoft.com/office/officeart/2018/2/layout/IconLabelDescriptionList"/>
    <dgm:cxn modelId="{9CF5FDE9-C8EE-4DBA-9752-F1C5BF1B1EF9}" type="presParOf" srcId="{86F31097-0A3F-4904-B215-F5253C5073FE}" destId="{ED6F3233-E3F7-448E-8F37-6462419EAEE6}" srcOrd="0" destOrd="0" presId="urn:microsoft.com/office/officeart/2018/2/layout/IconLabelDescriptionList"/>
    <dgm:cxn modelId="{2697B52F-A594-4DDB-8281-5A7A38E29821}" type="presParOf" srcId="{86F31097-0A3F-4904-B215-F5253C5073FE}" destId="{4DC055E2-762C-471D-8247-720D828632B6}" srcOrd="1" destOrd="0" presId="urn:microsoft.com/office/officeart/2018/2/layout/IconLabelDescriptionList"/>
    <dgm:cxn modelId="{101EE3B3-56D0-46E1-A4BC-7199BF238F6A}" type="presParOf" srcId="{86F31097-0A3F-4904-B215-F5253C5073FE}" destId="{57167FC9-638F-4E7C-8A08-BF7F45CF84EE}" srcOrd="2" destOrd="0" presId="urn:microsoft.com/office/officeart/2018/2/layout/IconLabelDescriptionList"/>
    <dgm:cxn modelId="{E91F8D76-32D2-4270-B01B-20F64C094293}" type="presParOf" srcId="{86F31097-0A3F-4904-B215-F5253C5073FE}" destId="{87D54F47-B631-44F0-AC97-FEB31BA33FB5}" srcOrd="3" destOrd="0" presId="urn:microsoft.com/office/officeart/2018/2/layout/IconLabelDescriptionList"/>
    <dgm:cxn modelId="{A8CE8EF7-EE2F-419D-BB1F-81E77DE5A086}" type="presParOf" srcId="{86F31097-0A3F-4904-B215-F5253C5073FE}" destId="{6DF30FBD-E433-48DC-AC47-BB38647185CA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E914E49-23CA-4555-9C3A-CFECAEC95C9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C80689-723B-4221-B66A-20B9172272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First Pie chart shows percentage of casual and member among riders.</a:t>
          </a:r>
        </a:p>
      </dgm:t>
    </dgm:pt>
    <dgm:pt modelId="{138BAA10-6CF8-43AB-BC6C-A76817E25B20}" type="parTrans" cxnId="{497D0A8F-C358-4AE6-B239-ECD3B52D8F92}">
      <dgm:prSet/>
      <dgm:spPr/>
      <dgm:t>
        <a:bodyPr/>
        <a:lstStyle/>
        <a:p>
          <a:endParaRPr lang="en-US"/>
        </a:p>
      </dgm:t>
    </dgm:pt>
    <dgm:pt modelId="{451C950C-AC35-41DF-BB6E-1DAAD82A8472}" type="sibTrans" cxnId="{497D0A8F-C358-4AE6-B239-ECD3B52D8F92}">
      <dgm:prSet/>
      <dgm:spPr/>
      <dgm:t>
        <a:bodyPr/>
        <a:lstStyle/>
        <a:p>
          <a:endParaRPr lang="en-US"/>
        </a:p>
      </dgm:t>
    </dgm:pt>
    <dgm:pt modelId="{8A42BFB0-B0E2-43BF-963D-5C97506FFB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Second pie chart shows Average trip duration between casual and member. And we clearly see average trip duration of casual is double than average trip duration of member.</a:t>
          </a:r>
        </a:p>
      </dgm:t>
    </dgm:pt>
    <dgm:pt modelId="{B77469D6-B464-4E5B-A62B-E986BB058EB3}" type="parTrans" cxnId="{C468A193-DEEB-4B4D-B328-4CCEB4487DE2}">
      <dgm:prSet/>
      <dgm:spPr/>
      <dgm:t>
        <a:bodyPr/>
        <a:lstStyle/>
        <a:p>
          <a:endParaRPr lang="en-US"/>
        </a:p>
      </dgm:t>
    </dgm:pt>
    <dgm:pt modelId="{A31BBF7A-962A-4C20-BF3A-90E237C38849}" type="sibTrans" cxnId="{C468A193-DEEB-4B4D-B328-4CCEB4487DE2}">
      <dgm:prSet/>
      <dgm:spPr/>
      <dgm:t>
        <a:bodyPr/>
        <a:lstStyle/>
        <a:p>
          <a:endParaRPr lang="en-US"/>
        </a:p>
      </dgm:t>
    </dgm:pt>
    <dgm:pt modelId="{68961424-80F2-491B-AEC1-F6BF9BEC0E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Third pie chart shows average distance covered by casual and member. It is clearly shows average distance covered by casual slightly higher than member.</a:t>
          </a:r>
        </a:p>
      </dgm:t>
    </dgm:pt>
    <dgm:pt modelId="{510DCD78-4716-426D-9807-E4DC441EBA8B}" type="parTrans" cxnId="{1EAB3AA0-5D1B-45A4-A6D1-7BD735859CDB}">
      <dgm:prSet/>
      <dgm:spPr/>
      <dgm:t>
        <a:bodyPr/>
        <a:lstStyle/>
        <a:p>
          <a:endParaRPr lang="en-US"/>
        </a:p>
      </dgm:t>
    </dgm:pt>
    <dgm:pt modelId="{492BCD4D-B022-4154-9615-9DF0AE8ADF7D}" type="sibTrans" cxnId="{1EAB3AA0-5D1B-45A4-A6D1-7BD735859CDB}">
      <dgm:prSet/>
      <dgm:spPr/>
      <dgm:t>
        <a:bodyPr/>
        <a:lstStyle/>
        <a:p>
          <a:endParaRPr lang="en-US"/>
        </a:p>
      </dgm:t>
    </dgm:pt>
    <dgm:pt modelId="{AAA208ED-C234-4AB6-9B46-D133693174B2}" type="pres">
      <dgm:prSet presAssocID="{4E914E49-23CA-4555-9C3A-CFECAEC95C9F}" presName="root" presStyleCnt="0">
        <dgm:presLayoutVars>
          <dgm:dir/>
          <dgm:resizeHandles val="exact"/>
        </dgm:presLayoutVars>
      </dgm:prSet>
      <dgm:spPr/>
    </dgm:pt>
    <dgm:pt modelId="{FBDB08FF-8D52-4E01-9ED0-921B8C09B259}" type="pres">
      <dgm:prSet presAssocID="{58C80689-723B-4221-B66A-20B9172272F1}" presName="compNode" presStyleCnt="0"/>
      <dgm:spPr/>
    </dgm:pt>
    <dgm:pt modelId="{AF0D7C12-C8B2-4BD3-94FE-EAEEAFA936F9}" type="pres">
      <dgm:prSet presAssocID="{58C80689-723B-4221-B66A-20B9172272F1}" presName="bgRect" presStyleLbl="bgShp" presStyleIdx="0" presStyleCnt="3"/>
      <dgm:spPr/>
    </dgm:pt>
    <dgm:pt modelId="{F00F929C-6935-4FBC-8560-DD4A8CCC5852}" type="pres">
      <dgm:prSet presAssocID="{58C80689-723B-4221-B66A-20B9172272F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0A75EA28-FF47-4C7A-B159-8569DA0A9487}" type="pres">
      <dgm:prSet presAssocID="{58C80689-723B-4221-B66A-20B9172272F1}" presName="spaceRect" presStyleCnt="0"/>
      <dgm:spPr/>
    </dgm:pt>
    <dgm:pt modelId="{59957473-2302-472E-8388-B9F8F15FF0B9}" type="pres">
      <dgm:prSet presAssocID="{58C80689-723B-4221-B66A-20B9172272F1}" presName="parTx" presStyleLbl="revTx" presStyleIdx="0" presStyleCnt="3">
        <dgm:presLayoutVars>
          <dgm:chMax val="0"/>
          <dgm:chPref val="0"/>
        </dgm:presLayoutVars>
      </dgm:prSet>
      <dgm:spPr/>
    </dgm:pt>
    <dgm:pt modelId="{C1F58C54-D3A6-42BB-A6CE-2B588E48E80C}" type="pres">
      <dgm:prSet presAssocID="{451C950C-AC35-41DF-BB6E-1DAAD82A8472}" presName="sibTrans" presStyleCnt="0"/>
      <dgm:spPr/>
    </dgm:pt>
    <dgm:pt modelId="{5B4A275F-CAB4-4BE6-B7ED-9AEDD5B4BAEA}" type="pres">
      <dgm:prSet presAssocID="{8A42BFB0-B0E2-43BF-963D-5C97506FFB26}" presName="compNode" presStyleCnt="0"/>
      <dgm:spPr/>
    </dgm:pt>
    <dgm:pt modelId="{B55A0FDF-8658-43CD-AF09-A5FE82B754CB}" type="pres">
      <dgm:prSet presAssocID="{8A42BFB0-B0E2-43BF-963D-5C97506FFB26}" presName="bgRect" presStyleLbl="bgShp" presStyleIdx="1" presStyleCnt="3"/>
      <dgm:spPr/>
    </dgm:pt>
    <dgm:pt modelId="{279E17B3-ADA8-46D5-9485-D718E56E9CCB}" type="pres">
      <dgm:prSet presAssocID="{8A42BFB0-B0E2-43BF-963D-5C97506FFB2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61256637-0198-4458-8EF3-532D795CCC38}" type="pres">
      <dgm:prSet presAssocID="{8A42BFB0-B0E2-43BF-963D-5C97506FFB26}" presName="spaceRect" presStyleCnt="0"/>
      <dgm:spPr/>
    </dgm:pt>
    <dgm:pt modelId="{EF3B98E3-0093-48F9-945F-0762F78606F9}" type="pres">
      <dgm:prSet presAssocID="{8A42BFB0-B0E2-43BF-963D-5C97506FFB26}" presName="parTx" presStyleLbl="revTx" presStyleIdx="1" presStyleCnt="3">
        <dgm:presLayoutVars>
          <dgm:chMax val="0"/>
          <dgm:chPref val="0"/>
        </dgm:presLayoutVars>
      </dgm:prSet>
      <dgm:spPr/>
    </dgm:pt>
    <dgm:pt modelId="{731B5B23-5094-4E65-AF73-33CEF9EE0755}" type="pres">
      <dgm:prSet presAssocID="{A31BBF7A-962A-4C20-BF3A-90E237C38849}" presName="sibTrans" presStyleCnt="0"/>
      <dgm:spPr/>
    </dgm:pt>
    <dgm:pt modelId="{B5C9498B-F4EE-491B-B2A7-0220F1A911AE}" type="pres">
      <dgm:prSet presAssocID="{68961424-80F2-491B-AEC1-F6BF9BEC0E89}" presName="compNode" presStyleCnt="0"/>
      <dgm:spPr/>
    </dgm:pt>
    <dgm:pt modelId="{F2B06005-164D-408F-BF66-5908469E5979}" type="pres">
      <dgm:prSet presAssocID="{68961424-80F2-491B-AEC1-F6BF9BEC0E89}" presName="bgRect" presStyleLbl="bgShp" presStyleIdx="2" presStyleCnt="3"/>
      <dgm:spPr/>
    </dgm:pt>
    <dgm:pt modelId="{36A44176-4D5A-4BBF-BE8E-1FA16537F21C}" type="pres">
      <dgm:prSet presAssocID="{68961424-80F2-491B-AEC1-F6BF9BEC0E8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e"/>
        </a:ext>
      </dgm:extLst>
    </dgm:pt>
    <dgm:pt modelId="{84185DC6-E2C9-4C9F-95D3-863D01B116C4}" type="pres">
      <dgm:prSet presAssocID="{68961424-80F2-491B-AEC1-F6BF9BEC0E89}" presName="spaceRect" presStyleCnt="0"/>
      <dgm:spPr/>
    </dgm:pt>
    <dgm:pt modelId="{2196D193-5FAE-4443-A2FC-0BE9C6D8C326}" type="pres">
      <dgm:prSet presAssocID="{68961424-80F2-491B-AEC1-F6BF9BEC0E8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FA1A938-38CA-44E0-B77B-0384176B44EC}" type="presOf" srcId="{58C80689-723B-4221-B66A-20B9172272F1}" destId="{59957473-2302-472E-8388-B9F8F15FF0B9}" srcOrd="0" destOrd="0" presId="urn:microsoft.com/office/officeart/2018/2/layout/IconVerticalSolidList"/>
    <dgm:cxn modelId="{497D0A8F-C358-4AE6-B239-ECD3B52D8F92}" srcId="{4E914E49-23CA-4555-9C3A-CFECAEC95C9F}" destId="{58C80689-723B-4221-B66A-20B9172272F1}" srcOrd="0" destOrd="0" parTransId="{138BAA10-6CF8-43AB-BC6C-A76817E25B20}" sibTransId="{451C950C-AC35-41DF-BB6E-1DAAD82A8472}"/>
    <dgm:cxn modelId="{C468A193-DEEB-4B4D-B328-4CCEB4487DE2}" srcId="{4E914E49-23CA-4555-9C3A-CFECAEC95C9F}" destId="{8A42BFB0-B0E2-43BF-963D-5C97506FFB26}" srcOrd="1" destOrd="0" parTransId="{B77469D6-B464-4E5B-A62B-E986BB058EB3}" sibTransId="{A31BBF7A-962A-4C20-BF3A-90E237C38849}"/>
    <dgm:cxn modelId="{1EAB3AA0-5D1B-45A4-A6D1-7BD735859CDB}" srcId="{4E914E49-23CA-4555-9C3A-CFECAEC95C9F}" destId="{68961424-80F2-491B-AEC1-F6BF9BEC0E89}" srcOrd="2" destOrd="0" parTransId="{510DCD78-4716-426D-9807-E4DC441EBA8B}" sibTransId="{492BCD4D-B022-4154-9615-9DF0AE8ADF7D}"/>
    <dgm:cxn modelId="{B5704BB9-DC83-4FC8-84CB-6DE4109CA50B}" type="presOf" srcId="{4E914E49-23CA-4555-9C3A-CFECAEC95C9F}" destId="{AAA208ED-C234-4AB6-9B46-D133693174B2}" srcOrd="0" destOrd="0" presId="urn:microsoft.com/office/officeart/2018/2/layout/IconVerticalSolidList"/>
    <dgm:cxn modelId="{8210C7CB-58DA-4CBE-A91C-4E71374E5DF1}" type="presOf" srcId="{8A42BFB0-B0E2-43BF-963D-5C97506FFB26}" destId="{EF3B98E3-0093-48F9-945F-0762F78606F9}" srcOrd="0" destOrd="0" presId="urn:microsoft.com/office/officeart/2018/2/layout/IconVerticalSolidList"/>
    <dgm:cxn modelId="{B856D3F6-DFD2-4248-A016-A713D7994BDB}" type="presOf" srcId="{68961424-80F2-491B-AEC1-F6BF9BEC0E89}" destId="{2196D193-5FAE-4443-A2FC-0BE9C6D8C326}" srcOrd="0" destOrd="0" presId="urn:microsoft.com/office/officeart/2018/2/layout/IconVerticalSolidList"/>
    <dgm:cxn modelId="{1E96F2B2-D1B8-4D69-974C-B231E8F55909}" type="presParOf" srcId="{AAA208ED-C234-4AB6-9B46-D133693174B2}" destId="{FBDB08FF-8D52-4E01-9ED0-921B8C09B259}" srcOrd="0" destOrd="0" presId="urn:microsoft.com/office/officeart/2018/2/layout/IconVerticalSolidList"/>
    <dgm:cxn modelId="{0B2BD98C-439F-4E4D-B9E6-871A5FDA90D3}" type="presParOf" srcId="{FBDB08FF-8D52-4E01-9ED0-921B8C09B259}" destId="{AF0D7C12-C8B2-4BD3-94FE-EAEEAFA936F9}" srcOrd="0" destOrd="0" presId="urn:microsoft.com/office/officeart/2018/2/layout/IconVerticalSolidList"/>
    <dgm:cxn modelId="{A551092A-3446-484F-916B-00E45D994815}" type="presParOf" srcId="{FBDB08FF-8D52-4E01-9ED0-921B8C09B259}" destId="{F00F929C-6935-4FBC-8560-DD4A8CCC5852}" srcOrd="1" destOrd="0" presId="urn:microsoft.com/office/officeart/2018/2/layout/IconVerticalSolidList"/>
    <dgm:cxn modelId="{E9BAFE16-80BE-40D5-A5F0-7612E26DD54B}" type="presParOf" srcId="{FBDB08FF-8D52-4E01-9ED0-921B8C09B259}" destId="{0A75EA28-FF47-4C7A-B159-8569DA0A9487}" srcOrd="2" destOrd="0" presId="urn:microsoft.com/office/officeart/2018/2/layout/IconVerticalSolidList"/>
    <dgm:cxn modelId="{37A1C60C-7DA6-4800-89D2-116D2D1FD6E8}" type="presParOf" srcId="{FBDB08FF-8D52-4E01-9ED0-921B8C09B259}" destId="{59957473-2302-472E-8388-B9F8F15FF0B9}" srcOrd="3" destOrd="0" presId="urn:microsoft.com/office/officeart/2018/2/layout/IconVerticalSolidList"/>
    <dgm:cxn modelId="{6C3D55C5-07D9-477A-9462-365B3D00D780}" type="presParOf" srcId="{AAA208ED-C234-4AB6-9B46-D133693174B2}" destId="{C1F58C54-D3A6-42BB-A6CE-2B588E48E80C}" srcOrd="1" destOrd="0" presId="urn:microsoft.com/office/officeart/2018/2/layout/IconVerticalSolidList"/>
    <dgm:cxn modelId="{EBE24105-1AD7-47A0-9A23-13C7E0D5C8B3}" type="presParOf" srcId="{AAA208ED-C234-4AB6-9B46-D133693174B2}" destId="{5B4A275F-CAB4-4BE6-B7ED-9AEDD5B4BAEA}" srcOrd="2" destOrd="0" presId="urn:microsoft.com/office/officeart/2018/2/layout/IconVerticalSolidList"/>
    <dgm:cxn modelId="{AC5F9376-1115-49B2-B9DD-44EC278500F2}" type="presParOf" srcId="{5B4A275F-CAB4-4BE6-B7ED-9AEDD5B4BAEA}" destId="{B55A0FDF-8658-43CD-AF09-A5FE82B754CB}" srcOrd="0" destOrd="0" presId="urn:microsoft.com/office/officeart/2018/2/layout/IconVerticalSolidList"/>
    <dgm:cxn modelId="{A3248933-460E-4997-B93B-9E27C8657C6F}" type="presParOf" srcId="{5B4A275F-CAB4-4BE6-B7ED-9AEDD5B4BAEA}" destId="{279E17B3-ADA8-46D5-9485-D718E56E9CCB}" srcOrd="1" destOrd="0" presId="urn:microsoft.com/office/officeart/2018/2/layout/IconVerticalSolidList"/>
    <dgm:cxn modelId="{0863312D-CAC7-4171-8C33-A52F4AB835BF}" type="presParOf" srcId="{5B4A275F-CAB4-4BE6-B7ED-9AEDD5B4BAEA}" destId="{61256637-0198-4458-8EF3-532D795CCC38}" srcOrd="2" destOrd="0" presId="urn:microsoft.com/office/officeart/2018/2/layout/IconVerticalSolidList"/>
    <dgm:cxn modelId="{9C6B8ED0-65F3-429F-B893-1305167FE5A3}" type="presParOf" srcId="{5B4A275F-CAB4-4BE6-B7ED-9AEDD5B4BAEA}" destId="{EF3B98E3-0093-48F9-945F-0762F78606F9}" srcOrd="3" destOrd="0" presId="urn:microsoft.com/office/officeart/2018/2/layout/IconVerticalSolidList"/>
    <dgm:cxn modelId="{E07CF8EF-61D2-4BFA-A26A-87813EA48194}" type="presParOf" srcId="{AAA208ED-C234-4AB6-9B46-D133693174B2}" destId="{731B5B23-5094-4E65-AF73-33CEF9EE0755}" srcOrd="3" destOrd="0" presId="urn:microsoft.com/office/officeart/2018/2/layout/IconVerticalSolidList"/>
    <dgm:cxn modelId="{6AEE8554-0B45-4B90-A3BF-7FB9B9033417}" type="presParOf" srcId="{AAA208ED-C234-4AB6-9B46-D133693174B2}" destId="{B5C9498B-F4EE-491B-B2A7-0220F1A911AE}" srcOrd="4" destOrd="0" presId="urn:microsoft.com/office/officeart/2018/2/layout/IconVerticalSolidList"/>
    <dgm:cxn modelId="{57C2E1EE-1969-4D32-A3AD-1A69F875F092}" type="presParOf" srcId="{B5C9498B-F4EE-491B-B2A7-0220F1A911AE}" destId="{F2B06005-164D-408F-BF66-5908469E5979}" srcOrd="0" destOrd="0" presId="urn:microsoft.com/office/officeart/2018/2/layout/IconVerticalSolidList"/>
    <dgm:cxn modelId="{4B1F30A2-2D95-4337-BFB0-C0130D244111}" type="presParOf" srcId="{B5C9498B-F4EE-491B-B2A7-0220F1A911AE}" destId="{36A44176-4D5A-4BBF-BE8E-1FA16537F21C}" srcOrd="1" destOrd="0" presId="urn:microsoft.com/office/officeart/2018/2/layout/IconVerticalSolidList"/>
    <dgm:cxn modelId="{905E7FBA-5992-4C46-872C-0B8391243F63}" type="presParOf" srcId="{B5C9498B-F4EE-491B-B2A7-0220F1A911AE}" destId="{84185DC6-E2C9-4C9F-95D3-863D01B116C4}" srcOrd="2" destOrd="0" presId="urn:microsoft.com/office/officeart/2018/2/layout/IconVerticalSolidList"/>
    <dgm:cxn modelId="{35981D4B-394E-4F82-A0DA-BAD1F98ADE51}" type="presParOf" srcId="{B5C9498B-F4EE-491B-B2A7-0220F1A911AE}" destId="{2196D193-5FAE-4443-A2FC-0BE9C6D8C32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653613B-815E-416C-8B61-3DE3CFE3A14D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44D0ED-23CB-40E5-B5AC-1D550CFBCDC7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b="1" dirty="0"/>
            <a:t>Marketing campaign shall be done during the months of June, July, August and September.</a:t>
          </a:r>
          <a:endParaRPr lang="en-US" dirty="0"/>
        </a:p>
      </dgm:t>
    </dgm:pt>
    <dgm:pt modelId="{EF14E318-F5F7-4BFA-9902-5576B678065B}" type="parTrans" cxnId="{304D0D72-1656-4725-B6BC-CFB4B09CF880}">
      <dgm:prSet/>
      <dgm:spPr/>
      <dgm:t>
        <a:bodyPr/>
        <a:lstStyle/>
        <a:p>
          <a:endParaRPr lang="en-US"/>
        </a:p>
      </dgm:t>
    </dgm:pt>
    <dgm:pt modelId="{E9C4B128-5288-4A6B-AB57-64B0636C291E}" type="sibTrans" cxnId="{304D0D72-1656-4725-B6BC-CFB4B09CF880}">
      <dgm:prSet/>
      <dgm:spPr/>
      <dgm:t>
        <a:bodyPr/>
        <a:lstStyle/>
        <a:p>
          <a:endParaRPr lang="en-US"/>
        </a:p>
      </dgm:t>
    </dgm:pt>
    <dgm:pt modelId="{615D862B-AAB8-4EB8-B152-DBFBFBAAE758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b="1" dirty="0"/>
            <a:t>Weekends should be prioritized when it comes to scheduling ads. The best time for ads is the afternoon and evening time </a:t>
          </a:r>
          <a:r>
            <a:rPr lang="en-US" b="1" dirty="0" err="1"/>
            <a:t>ie</a:t>
          </a:r>
          <a:r>
            <a:rPr lang="en-US" b="1" dirty="0"/>
            <a:t>. 4 PM - 7 PM.</a:t>
          </a:r>
          <a:endParaRPr lang="en-US" dirty="0"/>
        </a:p>
      </dgm:t>
    </dgm:pt>
    <dgm:pt modelId="{4BD24F43-54B6-4A6B-8376-2B2E61AAF3BB}" type="parTrans" cxnId="{46FA6BF9-2F8E-489F-AA0F-2A57278CA9E0}">
      <dgm:prSet/>
      <dgm:spPr/>
      <dgm:t>
        <a:bodyPr/>
        <a:lstStyle/>
        <a:p>
          <a:endParaRPr lang="en-US"/>
        </a:p>
      </dgm:t>
    </dgm:pt>
    <dgm:pt modelId="{FE64AD19-6D9C-4186-9453-12BF9696F91B}" type="sibTrans" cxnId="{46FA6BF9-2F8E-489F-AA0F-2A57278CA9E0}">
      <dgm:prSet/>
      <dgm:spPr/>
      <dgm:t>
        <a:bodyPr/>
        <a:lstStyle/>
        <a:p>
          <a:endParaRPr lang="en-US"/>
        </a:p>
      </dgm:t>
    </dgm:pt>
    <dgm:pt modelId="{9107E111-C932-4498-A743-D18E69C429D1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b="1" dirty="0"/>
            <a:t>Marketing strategies should emphasize on "Casual riders with more number of rides with shorter ride length”.</a:t>
          </a:r>
          <a:endParaRPr lang="en-US" dirty="0"/>
        </a:p>
      </dgm:t>
    </dgm:pt>
    <dgm:pt modelId="{61B0C00E-D35A-4F24-A3FF-189BE533ADBB}" type="parTrans" cxnId="{C640831D-7FCA-4285-B9A0-9FD2D8FB9941}">
      <dgm:prSet/>
      <dgm:spPr/>
      <dgm:t>
        <a:bodyPr/>
        <a:lstStyle/>
        <a:p>
          <a:endParaRPr lang="en-US"/>
        </a:p>
      </dgm:t>
    </dgm:pt>
    <dgm:pt modelId="{349145F4-B2E1-42F8-8E1D-6E3105A3E89B}" type="sibTrans" cxnId="{C640831D-7FCA-4285-B9A0-9FD2D8FB9941}">
      <dgm:prSet/>
      <dgm:spPr/>
      <dgm:t>
        <a:bodyPr/>
        <a:lstStyle/>
        <a:p>
          <a:endParaRPr lang="en-US"/>
        </a:p>
      </dgm:t>
    </dgm:pt>
    <dgm:pt modelId="{5FA45E43-82B9-4DA2-8404-59FC0370D35B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dirty="0"/>
            <a:t>Top 3 station for ad campaign are Michigan Ave &amp; Oak St, Streeter Dr &amp; Grand Ave and Wells St &amp; Concord Ln. And special focus to Wells St &amp; Concord Ln station.</a:t>
          </a:r>
          <a:endParaRPr lang="en-US" dirty="0"/>
        </a:p>
      </dgm:t>
    </dgm:pt>
    <dgm:pt modelId="{8781DC26-EE9E-4BE4-8E4E-3C621BDB9589}" type="parTrans" cxnId="{C8C08019-2D73-4BAD-B532-E5FC8DBC267E}">
      <dgm:prSet/>
      <dgm:spPr/>
      <dgm:t>
        <a:bodyPr/>
        <a:lstStyle/>
        <a:p>
          <a:endParaRPr lang="en-US"/>
        </a:p>
      </dgm:t>
    </dgm:pt>
    <dgm:pt modelId="{0A5B1836-DC73-4F6D-A3CA-66478EF2A42F}" type="sibTrans" cxnId="{C8C08019-2D73-4BAD-B532-E5FC8DBC267E}">
      <dgm:prSet/>
      <dgm:spPr/>
      <dgm:t>
        <a:bodyPr/>
        <a:lstStyle/>
        <a:p>
          <a:endParaRPr lang="en-US"/>
        </a:p>
      </dgm:t>
    </dgm:pt>
    <dgm:pt modelId="{692B53A2-3BCF-46D2-9BAA-50D08A37E4B1}" type="pres">
      <dgm:prSet presAssocID="{D653613B-815E-416C-8B61-3DE3CFE3A14D}" presName="outerComposite" presStyleCnt="0">
        <dgm:presLayoutVars>
          <dgm:chMax val="5"/>
          <dgm:dir/>
          <dgm:resizeHandles val="exact"/>
        </dgm:presLayoutVars>
      </dgm:prSet>
      <dgm:spPr/>
    </dgm:pt>
    <dgm:pt modelId="{3643821E-3DD0-4FF8-8B14-44D7081F34C3}" type="pres">
      <dgm:prSet presAssocID="{D653613B-815E-416C-8B61-3DE3CFE3A14D}" presName="dummyMaxCanvas" presStyleCnt="0">
        <dgm:presLayoutVars/>
      </dgm:prSet>
      <dgm:spPr/>
    </dgm:pt>
    <dgm:pt modelId="{CBB450C0-5E2D-412C-98CE-460BA0406085}" type="pres">
      <dgm:prSet presAssocID="{D653613B-815E-416C-8B61-3DE3CFE3A14D}" presName="FourNodes_1" presStyleLbl="node1" presStyleIdx="0" presStyleCnt="4">
        <dgm:presLayoutVars>
          <dgm:bulletEnabled val="1"/>
        </dgm:presLayoutVars>
      </dgm:prSet>
      <dgm:spPr/>
    </dgm:pt>
    <dgm:pt modelId="{6B1EC921-014E-4358-A764-49D1F426F002}" type="pres">
      <dgm:prSet presAssocID="{D653613B-815E-416C-8B61-3DE3CFE3A14D}" presName="FourNodes_2" presStyleLbl="node1" presStyleIdx="1" presStyleCnt="4">
        <dgm:presLayoutVars>
          <dgm:bulletEnabled val="1"/>
        </dgm:presLayoutVars>
      </dgm:prSet>
      <dgm:spPr/>
    </dgm:pt>
    <dgm:pt modelId="{334DAEDB-5FFA-4FF5-8CCA-15B810C1DB39}" type="pres">
      <dgm:prSet presAssocID="{D653613B-815E-416C-8B61-3DE3CFE3A14D}" presName="FourNodes_3" presStyleLbl="node1" presStyleIdx="2" presStyleCnt="4">
        <dgm:presLayoutVars>
          <dgm:bulletEnabled val="1"/>
        </dgm:presLayoutVars>
      </dgm:prSet>
      <dgm:spPr/>
    </dgm:pt>
    <dgm:pt modelId="{C40EFAF8-42B0-45B5-A0A1-CC89D559B74A}" type="pres">
      <dgm:prSet presAssocID="{D653613B-815E-416C-8B61-3DE3CFE3A14D}" presName="FourNodes_4" presStyleLbl="node1" presStyleIdx="3" presStyleCnt="4">
        <dgm:presLayoutVars>
          <dgm:bulletEnabled val="1"/>
        </dgm:presLayoutVars>
      </dgm:prSet>
      <dgm:spPr/>
    </dgm:pt>
    <dgm:pt modelId="{31B4BBDC-ADAB-41FE-B81B-7AF922DCAF3C}" type="pres">
      <dgm:prSet presAssocID="{D653613B-815E-416C-8B61-3DE3CFE3A14D}" presName="FourConn_1-2" presStyleLbl="fgAccFollowNode1" presStyleIdx="0" presStyleCnt="3">
        <dgm:presLayoutVars>
          <dgm:bulletEnabled val="1"/>
        </dgm:presLayoutVars>
      </dgm:prSet>
      <dgm:spPr/>
    </dgm:pt>
    <dgm:pt modelId="{647BE9FA-4BA7-4026-8198-B1CEC55F21DA}" type="pres">
      <dgm:prSet presAssocID="{D653613B-815E-416C-8B61-3DE3CFE3A14D}" presName="FourConn_2-3" presStyleLbl="fgAccFollowNode1" presStyleIdx="1" presStyleCnt="3">
        <dgm:presLayoutVars>
          <dgm:bulletEnabled val="1"/>
        </dgm:presLayoutVars>
      </dgm:prSet>
      <dgm:spPr/>
    </dgm:pt>
    <dgm:pt modelId="{D920E195-8E8C-4DFE-8CCD-82F4428B5E0C}" type="pres">
      <dgm:prSet presAssocID="{D653613B-815E-416C-8B61-3DE3CFE3A14D}" presName="FourConn_3-4" presStyleLbl="fgAccFollowNode1" presStyleIdx="2" presStyleCnt="3">
        <dgm:presLayoutVars>
          <dgm:bulletEnabled val="1"/>
        </dgm:presLayoutVars>
      </dgm:prSet>
      <dgm:spPr/>
    </dgm:pt>
    <dgm:pt modelId="{A2AB46C6-A2F4-4EA0-B033-702241B475D5}" type="pres">
      <dgm:prSet presAssocID="{D653613B-815E-416C-8B61-3DE3CFE3A14D}" presName="FourNodes_1_text" presStyleLbl="node1" presStyleIdx="3" presStyleCnt="4">
        <dgm:presLayoutVars>
          <dgm:bulletEnabled val="1"/>
        </dgm:presLayoutVars>
      </dgm:prSet>
      <dgm:spPr/>
    </dgm:pt>
    <dgm:pt modelId="{B9547CBF-85A0-4A78-A976-688C146867D0}" type="pres">
      <dgm:prSet presAssocID="{D653613B-815E-416C-8B61-3DE3CFE3A14D}" presName="FourNodes_2_text" presStyleLbl="node1" presStyleIdx="3" presStyleCnt="4">
        <dgm:presLayoutVars>
          <dgm:bulletEnabled val="1"/>
        </dgm:presLayoutVars>
      </dgm:prSet>
      <dgm:spPr/>
    </dgm:pt>
    <dgm:pt modelId="{97F7DCA5-0FDE-4FCE-A893-F62240965C49}" type="pres">
      <dgm:prSet presAssocID="{D653613B-815E-416C-8B61-3DE3CFE3A14D}" presName="FourNodes_3_text" presStyleLbl="node1" presStyleIdx="3" presStyleCnt="4">
        <dgm:presLayoutVars>
          <dgm:bulletEnabled val="1"/>
        </dgm:presLayoutVars>
      </dgm:prSet>
      <dgm:spPr/>
    </dgm:pt>
    <dgm:pt modelId="{35AD67D5-A4E7-4361-A161-2F3964EDD453}" type="pres">
      <dgm:prSet presAssocID="{D653613B-815E-416C-8B61-3DE3CFE3A14D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4383860A-F9AF-449A-B1E5-01B9366953B4}" type="presOf" srcId="{615D862B-AAB8-4EB8-B152-DBFBFBAAE758}" destId="{6B1EC921-014E-4358-A764-49D1F426F002}" srcOrd="0" destOrd="0" presId="urn:microsoft.com/office/officeart/2005/8/layout/vProcess5"/>
    <dgm:cxn modelId="{C8C08019-2D73-4BAD-B532-E5FC8DBC267E}" srcId="{D653613B-815E-416C-8B61-3DE3CFE3A14D}" destId="{5FA45E43-82B9-4DA2-8404-59FC0370D35B}" srcOrd="3" destOrd="0" parTransId="{8781DC26-EE9E-4BE4-8E4E-3C621BDB9589}" sibTransId="{0A5B1836-DC73-4F6D-A3CA-66478EF2A42F}"/>
    <dgm:cxn modelId="{C640831D-7FCA-4285-B9A0-9FD2D8FB9941}" srcId="{D653613B-815E-416C-8B61-3DE3CFE3A14D}" destId="{9107E111-C932-4498-A743-D18E69C429D1}" srcOrd="2" destOrd="0" parTransId="{61B0C00E-D35A-4F24-A3FF-189BE533ADBB}" sibTransId="{349145F4-B2E1-42F8-8E1D-6E3105A3E89B}"/>
    <dgm:cxn modelId="{06468121-4AB7-47DF-9369-00C3EE14522D}" type="presOf" srcId="{9107E111-C932-4498-A743-D18E69C429D1}" destId="{334DAEDB-5FFA-4FF5-8CCA-15B810C1DB39}" srcOrd="0" destOrd="0" presId="urn:microsoft.com/office/officeart/2005/8/layout/vProcess5"/>
    <dgm:cxn modelId="{2339A134-9E99-4F4A-9B65-CB3D5C62EA55}" type="presOf" srcId="{2A44D0ED-23CB-40E5-B5AC-1D550CFBCDC7}" destId="{CBB450C0-5E2D-412C-98CE-460BA0406085}" srcOrd="0" destOrd="0" presId="urn:microsoft.com/office/officeart/2005/8/layout/vProcess5"/>
    <dgm:cxn modelId="{304D0D72-1656-4725-B6BC-CFB4B09CF880}" srcId="{D653613B-815E-416C-8B61-3DE3CFE3A14D}" destId="{2A44D0ED-23CB-40E5-B5AC-1D550CFBCDC7}" srcOrd="0" destOrd="0" parTransId="{EF14E318-F5F7-4BFA-9902-5576B678065B}" sibTransId="{E9C4B128-5288-4A6B-AB57-64B0636C291E}"/>
    <dgm:cxn modelId="{B1337881-1209-40EA-9BD4-721E1B4F21DC}" type="presOf" srcId="{9107E111-C932-4498-A743-D18E69C429D1}" destId="{97F7DCA5-0FDE-4FCE-A893-F62240965C49}" srcOrd="1" destOrd="0" presId="urn:microsoft.com/office/officeart/2005/8/layout/vProcess5"/>
    <dgm:cxn modelId="{6F737186-E539-490E-A5F2-73A3066D158A}" type="presOf" srcId="{5FA45E43-82B9-4DA2-8404-59FC0370D35B}" destId="{C40EFAF8-42B0-45B5-A0A1-CC89D559B74A}" srcOrd="0" destOrd="0" presId="urn:microsoft.com/office/officeart/2005/8/layout/vProcess5"/>
    <dgm:cxn modelId="{0D68788F-13B1-467D-9785-7443704CC98B}" type="presOf" srcId="{615D862B-AAB8-4EB8-B152-DBFBFBAAE758}" destId="{B9547CBF-85A0-4A78-A976-688C146867D0}" srcOrd="1" destOrd="0" presId="urn:microsoft.com/office/officeart/2005/8/layout/vProcess5"/>
    <dgm:cxn modelId="{B945A891-AF54-4CA1-BA7D-59E3FBFFE83A}" type="presOf" srcId="{349145F4-B2E1-42F8-8E1D-6E3105A3E89B}" destId="{D920E195-8E8C-4DFE-8CCD-82F4428B5E0C}" srcOrd="0" destOrd="0" presId="urn:microsoft.com/office/officeart/2005/8/layout/vProcess5"/>
    <dgm:cxn modelId="{CF4974C6-FF2C-4C3A-A104-B49393E1F6AC}" type="presOf" srcId="{5FA45E43-82B9-4DA2-8404-59FC0370D35B}" destId="{35AD67D5-A4E7-4361-A161-2F3964EDD453}" srcOrd="1" destOrd="0" presId="urn:microsoft.com/office/officeart/2005/8/layout/vProcess5"/>
    <dgm:cxn modelId="{AE9668E3-EB14-40EB-B181-87440615D88A}" type="presOf" srcId="{2A44D0ED-23CB-40E5-B5AC-1D550CFBCDC7}" destId="{A2AB46C6-A2F4-4EA0-B033-702241B475D5}" srcOrd="1" destOrd="0" presId="urn:microsoft.com/office/officeart/2005/8/layout/vProcess5"/>
    <dgm:cxn modelId="{DCCF7EEF-40A4-4C06-8B2A-C85B018542B4}" type="presOf" srcId="{D653613B-815E-416C-8B61-3DE3CFE3A14D}" destId="{692B53A2-3BCF-46D2-9BAA-50D08A37E4B1}" srcOrd="0" destOrd="0" presId="urn:microsoft.com/office/officeart/2005/8/layout/vProcess5"/>
    <dgm:cxn modelId="{6C01F2F3-BBCE-4792-B6AC-5DAC49F06B8C}" type="presOf" srcId="{E9C4B128-5288-4A6B-AB57-64B0636C291E}" destId="{31B4BBDC-ADAB-41FE-B81B-7AF922DCAF3C}" srcOrd="0" destOrd="0" presId="urn:microsoft.com/office/officeart/2005/8/layout/vProcess5"/>
    <dgm:cxn modelId="{12CFA1F5-B703-4086-ABDE-77EB03BA2A91}" type="presOf" srcId="{FE64AD19-6D9C-4186-9453-12BF9696F91B}" destId="{647BE9FA-4BA7-4026-8198-B1CEC55F21DA}" srcOrd="0" destOrd="0" presId="urn:microsoft.com/office/officeart/2005/8/layout/vProcess5"/>
    <dgm:cxn modelId="{46FA6BF9-2F8E-489F-AA0F-2A57278CA9E0}" srcId="{D653613B-815E-416C-8B61-3DE3CFE3A14D}" destId="{615D862B-AAB8-4EB8-B152-DBFBFBAAE758}" srcOrd="1" destOrd="0" parTransId="{4BD24F43-54B6-4A6B-8376-2B2E61AAF3BB}" sibTransId="{FE64AD19-6D9C-4186-9453-12BF9696F91B}"/>
    <dgm:cxn modelId="{98899997-7DD7-41FF-9C81-6B884365BB6E}" type="presParOf" srcId="{692B53A2-3BCF-46D2-9BAA-50D08A37E4B1}" destId="{3643821E-3DD0-4FF8-8B14-44D7081F34C3}" srcOrd="0" destOrd="0" presId="urn:microsoft.com/office/officeart/2005/8/layout/vProcess5"/>
    <dgm:cxn modelId="{48D2A10E-2EC2-463B-A7DC-9D2544ABD503}" type="presParOf" srcId="{692B53A2-3BCF-46D2-9BAA-50D08A37E4B1}" destId="{CBB450C0-5E2D-412C-98CE-460BA0406085}" srcOrd="1" destOrd="0" presId="urn:microsoft.com/office/officeart/2005/8/layout/vProcess5"/>
    <dgm:cxn modelId="{986A1C55-7328-4506-972C-EAC508C12E5C}" type="presParOf" srcId="{692B53A2-3BCF-46D2-9BAA-50D08A37E4B1}" destId="{6B1EC921-014E-4358-A764-49D1F426F002}" srcOrd="2" destOrd="0" presId="urn:microsoft.com/office/officeart/2005/8/layout/vProcess5"/>
    <dgm:cxn modelId="{968C728E-0B96-4733-95D5-664DF13847EA}" type="presParOf" srcId="{692B53A2-3BCF-46D2-9BAA-50D08A37E4B1}" destId="{334DAEDB-5FFA-4FF5-8CCA-15B810C1DB39}" srcOrd="3" destOrd="0" presId="urn:microsoft.com/office/officeart/2005/8/layout/vProcess5"/>
    <dgm:cxn modelId="{E35D113B-C91E-47D8-8A05-E5E050B63001}" type="presParOf" srcId="{692B53A2-3BCF-46D2-9BAA-50D08A37E4B1}" destId="{C40EFAF8-42B0-45B5-A0A1-CC89D559B74A}" srcOrd="4" destOrd="0" presId="urn:microsoft.com/office/officeart/2005/8/layout/vProcess5"/>
    <dgm:cxn modelId="{D846CD08-15DF-49FB-90B4-D990A93CB50C}" type="presParOf" srcId="{692B53A2-3BCF-46D2-9BAA-50D08A37E4B1}" destId="{31B4BBDC-ADAB-41FE-B81B-7AF922DCAF3C}" srcOrd="5" destOrd="0" presId="urn:microsoft.com/office/officeart/2005/8/layout/vProcess5"/>
    <dgm:cxn modelId="{259A4D25-648C-43C5-B801-134500B602B5}" type="presParOf" srcId="{692B53A2-3BCF-46D2-9BAA-50D08A37E4B1}" destId="{647BE9FA-4BA7-4026-8198-B1CEC55F21DA}" srcOrd="6" destOrd="0" presId="urn:microsoft.com/office/officeart/2005/8/layout/vProcess5"/>
    <dgm:cxn modelId="{34C905BC-A088-4397-9217-6C900BFD4495}" type="presParOf" srcId="{692B53A2-3BCF-46D2-9BAA-50D08A37E4B1}" destId="{D920E195-8E8C-4DFE-8CCD-82F4428B5E0C}" srcOrd="7" destOrd="0" presId="urn:microsoft.com/office/officeart/2005/8/layout/vProcess5"/>
    <dgm:cxn modelId="{E8B8D966-80E5-43D4-9652-BD367C7A37E2}" type="presParOf" srcId="{692B53A2-3BCF-46D2-9BAA-50D08A37E4B1}" destId="{A2AB46C6-A2F4-4EA0-B033-702241B475D5}" srcOrd="8" destOrd="0" presId="urn:microsoft.com/office/officeart/2005/8/layout/vProcess5"/>
    <dgm:cxn modelId="{A96B1B0C-7A0B-4D1B-B0A4-3D375D46B43A}" type="presParOf" srcId="{692B53A2-3BCF-46D2-9BAA-50D08A37E4B1}" destId="{B9547CBF-85A0-4A78-A976-688C146867D0}" srcOrd="9" destOrd="0" presId="urn:microsoft.com/office/officeart/2005/8/layout/vProcess5"/>
    <dgm:cxn modelId="{612BB600-A6FD-45FB-9838-A41D81CAB2DB}" type="presParOf" srcId="{692B53A2-3BCF-46D2-9BAA-50D08A37E4B1}" destId="{97F7DCA5-0FDE-4FCE-A893-F62240965C49}" srcOrd="10" destOrd="0" presId="urn:microsoft.com/office/officeart/2005/8/layout/vProcess5"/>
    <dgm:cxn modelId="{A3C55538-AB31-43DA-B27F-7DB78388FF61}" type="presParOf" srcId="{692B53A2-3BCF-46D2-9BAA-50D08A37E4B1}" destId="{35AD67D5-A4E7-4361-A161-2F3964EDD453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C3623E-D727-44B3-B2C1-C16A2BB825CD}">
      <dsp:nvSpPr>
        <dsp:cNvPr id="0" name=""/>
        <dsp:cNvSpPr/>
      </dsp:nvSpPr>
      <dsp:spPr>
        <a:xfrm>
          <a:off x="873660" y="759393"/>
          <a:ext cx="1259783" cy="125978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A37155-597D-4A8E-A56E-107B022692DD}">
      <dsp:nvSpPr>
        <dsp:cNvPr id="0" name=""/>
        <dsp:cNvSpPr/>
      </dsp:nvSpPr>
      <dsp:spPr>
        <a:xfrm>
          <a:off x="1142138" y="1027872"/>
          <a:ext cx="722826" cy="7228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E7D8B4-FF57-4059-89A9-AE428CC1E2F9}">
      <dsp:nvSpPr>
        <dsp:cNvPr id="0" name=""/>
        <dsp:cNvSpPr/>
      </dsp:nvSpPr>
      <dsp:spPr>
        <a:xfrm>
          <a:off x="470942" y="2411569"/>
          <a:ext cx="20652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Brief Introduction</a:t>
          </a:r>
        </a:p>
      </dsp:txBody>
      <dsp:txXfrm>
        <a:off x="470942" y="2411569"/>
        <a:ext cx="2065218" cy="720000"/>
      </dsp:txXfrm>
    </dsp:sp>
    <dsp:sp modelId="{40D5A110-667E-4F15-A522-12D3EA5E06F9}">
      <dsp:nvSpPr>
        <dsp:cNvPr id="0" name=""/>
        <dsp:cNvSpPr/>
      </dsp:nvSpPr>
      <dsp:spPr>
        <a:xfrm>
          <a:off x="3300292" y="759393"/>
          <a:ext cx="1259783" cy="125978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A866F9-A50D-4D75-B00B-8C5560D22D83}">
      <dsp:nvSpPr>
        <dsp:cNvPr id="0" name=""/>
        <dsp:cNvSpPr/>
      </dsp:nvSpPr>
      <dsp:spPr>
        <a:xfrm>
          <a:off x="3568770" y="1027872"/>
          <a:ext cx="722826" cy="7228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432AC8-3DBD-4C02-911A-F0ADBFC9FA3C}">
      <dsp:nvSpPr>
        <dsp:cNvPr id="0" name=""/>
        <dsp:cNvSpPr/>
      </dsp:nvSpPr>
      <dsp:spPr>
        <a:xfrm>
          <a:off x="2897574" y="2411569"/>
          <a:ext cx="20652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Goal of the Project</a:t>
          </a:r>
        </a:p>
      </dsp:txBody>
      <dsp:txXfrm>
        <a:off x="2897574" y="2411569"/>
        <a:ext cx="2065218" cy="720000"/>
      </dsp:txXfrm>
    </dsp:sp>
    <dsp:sp modelId="{1ACFC099-F9CB-4746-B9B3-7820F64A8FC9}">
      <dsp:nvSpPr>
        <dsp:cNvPr id="0" name=""/>
        <dsp:cNvSpPr/>
      </dsp:nvSpPr>
      <dsp:spPr>
        <a:xfrm>
          <a:off x="5726924" y="759393"/>
          <a:ext cx="1259783" cy="125978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68FF3F-38DC-4167-B701-BA67286CC10D}">
      <dsp:nvSpPr>
        <dsp:cNvPr id="0" name=""/>
        <dsp:cNvSpPr/>
      </dsp:nvSpPr>
      <dsp:spPr>
        <a:xfrm>
          <a:off x="5995402" y="1027872"/>
          <a:ext cx="722826" cy="7228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334E07-730E-46C4-8FAE-37C0741B85BD}">
      <dsp:nvSpPr>
        <dsp:cNvPr id="0" name=""/>
        <dsp:cNvSpPr/>
      </dsp:nvSpPr>
      <dsp:spPr>
        <a:xfrm>
          <a:off x="5324206" y="2411569"/>
          <a:ext cx="20652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Analyzing</a:t>
          </a:r>
        </a:p>
      </dsp:txBody>
      <dsp:txXfrm>
        <a:off x="5324206" y="2411569"/>
        <a:ext cx="2065218" cy="720000"/>
      </dsp:txXfrm>
    </dsp:sp>
    <dsp:sp modelId="{9A2C390D-8F1C-4AE5-A501-F9AEE1F10340}">
      <dsp:nvSpPr>
        <dsp:cNvPr id="0" name=""/>
        <dsp:cNvSpPr/>
      </dsp:nvSpPr>
      <dsp:spPr>
        <a:xfrm>
          <a:off x="8153556" y="759393"/>
          <a:ext cx="1259783" cy="125978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F8F973-2AF3-4CBF-B118-4F5EDE7AE917}">
      <dsp:nvSpPr>
        <dsp:cNvPr id="0" name=""/>
        <dsp:cNvSpPr/>
      </dsp:nvSpPr>
      <dsp:spPr>
        <a:xfrm>
          <a:off x="8422034" y="1027872"/>
          <a:ext cx="722826" cy="7228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5F0085-3FBC-4F4E-8A60-838E416B469C}">
      <dsp:nvSpPr>
        <dsp:cNvPr id="0" name=""/>
        <dsp:cNvSpPr/>
      </dsp:nvSpPr>
      <dsp:spPr>
        <a:xfrm>
          <a:off x="7750838" y="2411569"/>
          <a:ext cx="20652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Conclusion</a:t>
          </a:r>
        </a:p>
      </dsp:txBody>
      <dsp:txXfrm>
        <a:off x="7750838" y="2411569"/>
        <a:ext cx="2065218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E7615-539B-4364-85CF-79CB094F4C9B}">
      <dsp:nvSpPr>
        <dsp:cNvPr id="0" name=""/>
        <dsp:cNvSpPr/>
      </dsp:nvSpPr>
      <dsp:spPr>
        <a:xfrm>
          <a:off x="0" y="1899"/>
          <a:ext cx="10287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0F9AE2-F2AD-4B2C-8768-D76AF5EFA922}">
      <dsp:nvSpPr>
        <dsp:cNvPr id="0" name=""/>
        <dsp:cNvSpPr/>
      </dsp:nvSpPr>
      <dsp:spPr>
        <a:xfrm>
          <a:off x="0" y="1899"/>
          <a:ext cx="10287000" cy="647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bike-share offering program launched by Cyclistic in 2016. </a:t>
          </a:r>
        </a:p>
      </dsp:txBody>
      <dsp:txXfrm>
        <a:off x="0" y="1899"/>
        <a:ext cx="10287000" cy="647860"/>
      </dsp:txXfrm>
    </dsp:sp>
    <dsp:sp modelId="{D6E42C27-1807-47F3-9D63-1D38994FD7F2}">
      <dsp:nvSpPr>
        <dsp:cNvPr id="0" name=""/>
        <dsp:cNvSpPr/>
      </dsp:nvSpPr>
      <dsp:spPr>
        <a:xfrm>
          <a:off x="0" y="649760"/>
          <a:ext cx="10287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56F637-8A8F-4C11-907B-C4256CADAAF7}">
      <dsp:nvSpPr>
        <dsp:cNvPr id="0" name=""/>
        <dsp:cNvSpPr/>
      </dsp:nvSpPr>
      <dsp:spPr>
        <a:xfrm>
          <a:off x="0" y="649760"/>
          <a:ext cx="10287000" cy="647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There are 5,824 bicycles with geotrack that are locked into a network of 692 stations across Chicago. </a:t>
          </a:r>
        </a:p>
      </dsp:txBody>
      <dsp:txXfrm>
        <a:off x="0" y="649760"/>
        <a:ext cx="10287000" cy="647860"/>
      </dsp:txXfrm>
    </dsp:sp>
    <dsp:sp modelId="{45905F0D-6E2B-4C3A-8391-93CDBD7F095B}">
      <dsp:nvSpPr>
        <dsp:cNvPr id="0" name=""/>
        <dsp:cNvSpPr/>
      </dsp:nvSpPr>
      <dsp:spPr>
        <a:xfrm>
          <a:off x="0" y="1297621"/>
          <a:ext cx="10287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F26430-AA90-4E3E-819F-7BA3973A0381}">
      <dsp:nvSpPr>
        <dsp:cNvPr id="0" name=""/>
        <dsp:cNvSpPr/>
      </dsp:nvSpPr>
      <dsp:spPr>
        <a:xfrm>
          <a:off x="0" y="1297621"/>
          <a:ext cx="10287000" cy="647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bikes can be unlocked from any of one station and returned to any other station in the system anytime. </a:t>
          </a:r>
        </a:p>
      </dsp:txBody>
      <dsp:txXfrm>
        <a:off x="0" y="1297621"/>
        <a:ext cx="10287000" cy="647860"/>
      </dsp:txXfrm>
    </dsp:sp>
    <dsp:sp modelId="{308CBD92-F9FE-4AB7-A7D5-28D9BB0B8420}">
      <dsp:nvSpPr>
        <dsp:cNvPr id="0" name=""/>
        <dsp:cNvSpPr/>
      </dsp:nvSpPr>
      <dsp:spPr>
        <a:xfrm>
          <a:off x="0" y="1945482"/>
          <a:ext cx="10287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87B770-4B8E-4F7F-8783-DC56B0D963E3}">
      <dsp:nvSpPr>
        <dsp:cNvPr id="0" name=""/>
        <dsp:cNvSpPr/>
      </dsp:nvSpPr>
      <dsp:spPr>
        <a:xfrm>
          <a:off x="0" y="1945482"/>
          <a:ext cx="10287000" cy="647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There are 3 flexible pricing plans –single-ride passes, full-day passes and annual memberships.</a:t>
          </a:r>
        </a:p>
      </dsp:txBody>
      <dsp:txXfrm>
        <a:off x="0" y="1945482"/>
        <a:ext cx="10287000" cy="647860"/>
      </dsp:txXfrm>
    </dsp:sp>
    <dsp:sp modelId="{068FBFBA-EE37-41C9-9303-814B052DD8F4}">
      <dsp:nvSpPr>
        <dsp:cNvPr id="0" name=""/>
        <dsp:cNvSpPr/>
      </dsp:nvSpPr>
      <dsp:spPr>
        <a:xfrm>
          <a:off x="0" y="2593343"/>
          <a:ext cx="10287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2E85D4-793C-4E6C-A20D-F5716CEDB658}">
      <dsp:nvSpPr>
        <dsp:cNvPr id="0" name=""/>
        <dsp:cNvSpPr/>
      </dsp:nvSpPr>
      <dsp:spPr>
        <a:xfrm>
          <a:off x="0" y="2593343"/>
          <a:ext cx="10287000" cy="647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Customers who purchase single-ride or full-day passes are considered as casual riders. </a:t>
          </a:r>
        </a:p>
      </dsp:txBody>
      <dsp:txXfrm>
        <a:off x="0" y="2593343"/>
        <a:ext cx="10287000" cy="647860"/>
      </dsp:txXfrm>
    </dsp:sp>
    <dsp:sp modelId="{D095F3A1-AE4C-43A3-8851-E7A098DEBE73}">
      <dsp:nvSpPr>
        <dsp:cNvPr id="0" name=""/>
        <dsp:cNvSpPr/>
      </dsp:nvSpPr>
      <dsp:spPr>
        <a:xfrm>
          <a:off x="0" y="3241204"/>
          <a:ext cx="10287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257315-F60B-439D-9866-00A6FD04441F}">
      <dsp:nvSpPr>
        <dsp:cNvPr id="0" name=""/>
        <dsp:cNvSpPr/>
      </dsp:nvSpPr>
      <dsp:spPr>
        <a:xfrm>
          <a:off x="0" y="3241204"/>
          <a:ext cx="10287000" cy="647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Customers who buy annual memberships are considered as Cyclistic members.</a:t>
          </a:r>
        </a:p>
      </dsp:txBody>
      <dsp:txXfrm>
        <a:off x="0" y="3241204"/>
        <a:ext cx="10287000" cy="6478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D040B4-DFD3-4B4E-ADEA-1CB78738192A}">
      <dsp:nvSpPr>
        <dsp:cNvPr id="0" name=""/>
        <dsp:cNvSpPr/>
      </dsp:nvSpPr>
      <dsp:spPr>
        <a:xfrm>
          <a:off x="3716" y="83841"/>
          <a:ext cx="1306757" cy="13067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125BEA-9586-4180-AC19-5060F0B58BC2}">
      <dsp:nvSpPr>
        <dsp:cNvPr id="0" name=""/>
        <dsp:cNvSpPr/>
      </dsp:nvSpPr>
      <dsp:spPr>
        <a:xfrm>
          <a:off x="3716" y="1566599"/>
          <a:ext cx="3733593" cy="5600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Key business Task</a:t>
          </a:r>
        </a:p>
      </dsp:txBody>
      <dsp:txXfrm>
        <a:off x="3716" y="1566599"/>
        <a:ext cx="3733593" cy="560039"/>
      </dsp:txXfrm>
    </dsp:sp>
    <dsp:sp modelId="{E6FC61D0-F948-4474-B862-BA8A31BD7AED}">
      <dsp:nvSpPr>
        <dsp:cNvPr id="0" name=""/>
        <dsp:cNvSpPr/>
      </dsp:nvSpPr>
      <dsp:spPr>
        <a:xfrm>
          <a:off x="3716" y="2208499"/>
          <a:ext cx="3733593" cy="1968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700" b="1" kern="1200" dirty="0">
              <a:solidFill>
                <a:srgbClr val="7030A0"/>
              </a:solidFill>
              <a:latin typeface="+mn-lt"/>
            </a:rPr>
            <a:t>How do annual members and casual riders use </a:t>
          </a:r>
          <a:r>
            <a:rPr lang="en-US" sz="1700" b="1" kern="1200" dirty="0" err="1">
              <a:solidFill>
                <a:srgbClr val="7030A0"/>
              </a:solidFill>
              <a:latin typeface="+mn-lt"/>
            </a:rPr>
            <a:t>Cyclistic</a:t>
          </a:r>
          <a:r>
            <a:rPr lang="en-US" sz="1700" b="1" kern="1200" dirty="0">
              <a:solidFill>
                <a:srgbClr val="7030A0"/>
              </a:solidFill>
              <a:latin typeface="+mn-lt"/>
            </a:rPr>
            <a:t> bikes differently? 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700" b="1" kern="1200" dirty="0">
              <a:solidFill>
                <a:srgbClr val="FF0000"/>
              </a:solidFill>
            </a:rPr>
            <a:t>Why would casual riders buy </a:t>
          </a:r>
          <a:r>
            <a:rPr lang="en-US" sz="1700" b="1" kern="1200" dirty="0" err="1">
              <a:solidFill>
                <a:srgbClr val="FF0000"/>
              </a:solidFill>
            </a:rPr>
            <a:t>Cyclistic</a:t>
          </a:r>
          <a:r>
            <a:rPr lang="en-US" sz="1700" b="1" kern="1200" dirty="0">
              <a:solidFill>
                <a:srgbClr val="FF0000"/>
              </a:solidFill>
            </a:rPr>
            <a:t> annual memberships? 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700" b="1" kern="1200" dirty="0">
              <a:solidFill>
                <a:srgbClr val="0070C0"/>
              </a:solidFill>
            </a:rPr>
            <a:t>How can </a:t>
          </a:r>
          <a:r>
            <a:rPr lang="en-US" sz="1700" b="1" kern="1200" dirty="0" err="1">
              <a:solidFill>
                <a:srgbClr val="0070C0"/>
              </a:solidFill>
            </a:rPr>
            <a:t>Cyclistic</a:t>
          </a:r>
          <a:r>
            <a:rPr lang="en-US" sz="1700" b="1" kern="1200" dirty="0">
              <a:solidFill>
                <a:srgbClr val="0070C0"/>
              </a:solidFill>
            </a:rPr>
            <a:t> use digital media to influence casual riders to become members</a:t>
          </a:r>
        </a:p>
      </dsp:txBody>
      <dsp:txXfrm>
        <a:off x="3716" y="2208499"/>
        <a:ext cx="3733593" cy="1968375"/>
      </dsp:txXfrm>
    </dsp:sp>
    <dsp:sp modelId="{ED6F3233-E3F7-448E-8F37-6462419EAEE6}">
      <dsp:nvSpPr>
        <dsp:cNvPr id="0" name=""/>
        <dsp:cNvSpPr/>
      </dsp:nvSpPr>
      <dsp:spPr>
        <a:xfrm>
          <a:off x="4390689" y="83841"/>
          <a:ext cx="1306757" cy="13067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167FC9-638F-4E7C-8A08-BF7F45CF84EE}">
      <dsp:nvSpPr>
        <dsp:cNvPr id="0" name=""/>
        <dsp:cNvSpPr/>
      </dsp:nvSpPr>
      <dsp:spPr>
        <a:xfrm>
          <a:off x="4390689" y="1566599"/>
          <a:ext cx="3733593" cy="5600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Goal of this study</a:t>
          </a:r>
        </a:p>
      </dsp:txBody>
      <dsp:txXfrm>
        <a:off x="4390689" y="1566599"/>
        <a:ext cx="3733593" cy="560039"/>
      </dsp:txXfrm>
    </dsp:sp>
    <dsp:sp modelId="{6DF30FBD-E433-48DC-AC47-BB38647185CA}">
      <dsp:nvSpPr>
        <dsp:cNvPr id="0" name=""/>
        <dsp:cNvSpPr/>
      </dsp:nvSpPr>
      <dsp:spPr>
        <a:xfrm>
          <a:off x="4390689" y="2208499"/>
          <a:ext cx="3733593" cy="1968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rgbClr val="7030A0"/>
              </a:solidFill>
              <a:latin typeface="+mn-lt"/>
            </a:rPr>
            <a:t>How do annual members and casual riders use </a:t>
          </a:r>
          <a:r>
            <a:rPr lang="en-US" sz="1700" b="1" kern="1200" dirty="0" err="1">
              <a:solidFill>
                <a:srgbClr val="7030A0"/>
              </a:solidFill>
              <a:latin typeface="+mn-lt"/>
            </a:rPr>
            <a:t>Cyclistic</a:t>
          </a:r>
          <a:r>
            <a:rPr lang="en-US" sz="1700" b="1" kern="1200" dirty="0">
              <a:solidFill>
                <a:srgbClr val="7030A0"/>
              </a:solidFill>
              <a:latin typeface="+mn-lt"/>
            </a:rPr>
            <a:t> bikes differently? </a:t>
          </a:r>
          <a:endParaRPr lang="en-US" sz="1700" b="1" kern="1200" dirty="0">
            <a:solidFill>
              <a:srgbClr val="7030A0"/>
            </a:solidFill>
          </a:endParaRPr>
        </a:p>
      </dsp:txBody>
      <dsp:txXfrm>
        <a:off x="4390689" y="2208499"/>
        <a:ext cx="3733593" cy="19683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0D7C12-C8B2-4BD3-94FE-EAEEAFA936F9}">
      <dsp:nvSpPr>
        <dsp:cNvPr id="0" name=""/>
        <dsp:cNvSpPr/>
      </dsp:nvSpPr>
      <dsp:spPr>
        <a:xfrm>
          <a:off x="0" y="383"/>
          <a:ext cx="7513163" cy="89672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0F929C-6935-4FBC-8560-DD4A8CCC5852}">
      <dsp:nvSpPr>
        <dsp:cNvPr id="0" name=""/>
        <dsp:cNvSpPr/>
      </dsp:nvSpPr>
      <dsp:spPr>
        <a:xfrm>
          <a:off x="271260" y="202147"/>
          <a:ext cx="493201" cy="4932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957473-2302-472E-8388-B9F8F15FF0B9}">
      <dsp:nvSpPr>
        <dsp:cNvPr id="0" name=""/>
        <dsp:cNvSpPr/>
      </dsp:nvSpPr>
      <dsp:spPr>
        <a:xfrm>
          <a:off x="1035723" y="383"/>
          <a:ext cx="6477439" cy="896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904" tIns="94904" rIns="94904" bIns="9490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First Pie chart shows percentage of casual and member among riders.</a:t>
          </a:r>
        </a:p>
      </dsp:txBody>
      <dsp:txXfrm>
        <a:off x="1035723" y="383"/>
        <a:ext cx="6477439" cy="896729"/>
      </dsp:txXfrm>
    </dsp:sp>
    <dsp:sp modelId="{B55A0FDF-8658-43CD-AF09-A5FE82B754CB}">
      <dsp:nvSpPr>
        <dsp:cNvPr id="0" name=""/>
        <dsp:cNvSpPr/>
      </dsp:nvSpPr>
      <dsp:spPr>
        <a:xfrm>
          <a:off x="0" y="1121295"/>
          <a:ext cx="7513163" cy="89672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9E17B3-ADA8-46D5-9485-D718E56E9CCB}">
      <dsp:nvSpPr>
        <dsp:cNvPr id="0" name=""/>
        <dsp:cNvSpPr/>
      </dsp:nvSpPr>
      <dsp:spPr>
        <a:xfrm>
          <a:off x="271260" y="1323059"/>
          <a:ext cx="493201" cy="4932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3B98E3-0093-48F9-945F-0762F78606F9}">
      <dsp:nvSpPr>
        <dsp:cNvPr id="0" name=""/>
        <dsp:cNvSpPr/>
      </dsp:nvSpPr>
      <dsp:spPr>
        <a:xfrm>
          <a:off x="1035723" y="1121295"/>
          <a:ext cx="6477439" cy="896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904" tIns="94904" rIns="94904" bIns="9490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Second pie chart shows Average trip duration between casual and member. And we clearly see average trip duration of casual is double than average trip duration of member.</a:t>
          </a:r>
        </a:p>
      </dsp:txBody>
      <dsp:txXfrm>
        <a:off x="1035723" y="1121295"/>
        <a:ext cx="6477439" cy="896729"/>
      </dsp:txXfrm>
    </dsp:sp>
    <dsp:sp modelId="{F2B06005-164D-408F-BF66-5908469E5979}">
      <dsp:nvSpPr>
        <dsp:cNvPr id="0" name=""/>
        <dsp:cNvSpPr/>
      </dsp:nvSpPr>
      <dsp:spPr>
        <a:xfrm>
          <a:off x="0" y="2242207"/>
          <a:ext cx="7513163" cy="89672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A44176-4D5A-4BBF-BE8E-1FA16537F21C}">
      <dsp:nvSpPr>
        <dsp:cNvPr id="0" name=""/>
        <dsp:cNvSpPr/>
      </dsp:nvSpPr>
      <dsp:spPr>
        <a:xfrm>
          <a:off x="271260" y="2443972"/>
          <a:ext cx="493201" cy="4932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96D193-5FAE-4443-A2FC-0BE9C6D8C326}">
      <dsp:nvSpPr>
        <dsp:cNvPr id="0" name=""/>
        <dsp:cNvSpPr/>
      </dsp:nvSpPr>
      <dsp:spPr>
        <a:xfrm>
          <a:off x="1035723" y="2242207"/>
          <a:ext cx="6477439" cy="896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904" tIns="94904" rIns="94904" bIns="9490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Third pie chart shows average distance covered by casual and member. It is clearly shows average distance covered by casual slightly higher than member.</a:t>
          </a:r>
        </a:p>
      </dsp:txBody>
      <dsp:txXfrm>
        <a:off x="1035723" y="2242207"/>
        <a:ext cx="6477439" cy="8967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B450C0-5E2D-412C-98CE-460BA0406085}">
      <dsp:nvSpPr>
        <dsp:cNvPr id="0" name=""/>
        <dsp:cNvSpPr/>
      </dsp:nvSpPr>
      <dsp:spPr>
        <a:xfrm>
          <a:off x="0" y="0"/>
          <a:ext cx="8229600" cy="8560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1" kern="1200" dirty="0"/>
            <a:t>Marketing campaign shall be done during the months of June, July, August and September.</a:t>
          </a:r>
          <a:endParaRPr lang="en-US" sz="1600" kern="1200" dirty="0"/>
        </a:p>
      </dsp:txBody>
      <dsp:txXfrm>
        <a:off x="25072" y="25072"/>
        <a:ext cx="7233562" cy="805867"/>
      </dsp:txXfrm>
    </dsp:sp>
    <dsp:sp modelId="{6B1EC921-014E-4358-A764-49D1F426F002}">
      <dsp:nvSpPr>
        <dsp:cNvPr id="0" name=""/>
        <dsp:cNvSpPr/>
      </dsp:nvSpPr>
      <dsp:spPr>
        <a:xfrm>
          <a:off x="689229" y="1011650"/>
          <a:ext cx="8229600" cy="8560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1" kern="1200" dirty="0"/>
            <a:t>Weekends should be prioritized when it comes to scheduling ads. The best time for ads is the afternoon and evening time </a:t>
          </a:r>
          <a:r>
            <a:rPr lang="en-US" sz="1600" b="1" kern="1200" dirty="0" err="1"/>
            <a:t>ie</a:t>
          </a:r>
          <a:r>
            <a:rPr lang="en-US" sz="1600" b="1" kern="1200" dirty="0"/>
            <a:t>. 4 PM - 7 PM.</a:t>
          </a:r>
          <a:endParaRPr lang="en-US" sz="1600" kern="1200" dirty="0"/>
        </a:p>
      </dsp:txBody>
      <dsp:txXfrm>
        <a:off x="714301" y="1036722"/>
        <a:ext cx="6933819" cy="805867"/>
      </dsp:txXfrm>
    </dsp:sp>
    <dsp:sp modelId="{334DAEDB-5FFA-4FF5-8CCA-15B810C1DB39}">
      <dsp:nvSpPr>
        <dsp:cNvPr id="0" name=""/>
        <dsp:cNvSpPr/>
      </dsp:nvSpPr>
      <dsp:spPr>
        <a:xfrm>
          <a:off x="1368171" y="2023300"/>
          <a:ext cx="8229600" cy="8560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1" kern="1200" dirty="0"/>
            <a:t>Marketing strategies should emphasize on "Casual riders with more number of rides with shorter ride length”.</a:t>
          </a:r>
          <a:endParaRPr lang="en-US" sz="1600" kern="1200" dirty="0"/>
        </a:p>
      </dsp:txBody>
      <dsp:txXfrm>
        <a:off x="1393243" y="2048372"/>
        <a:ext cx="6944106" cy="805867"/>
      </dsp:txXfrm>
    </dsp:sp>
    <dsp:sp modelId="{C40EFAF8-42B0-45B5-A0A1-CC89D559B74A}">
      <dsp:nvSpPr>
        <dsp:cNvPr id="0" name=""/>
        <dsp:cNvSpPr/>
      </dsp:nvSpPr>
      <dsp:spPr>
        <a:xfrm>
          <a:off x="2057399" y="3034951"/>
          <a:ext cx="8229600" cy="8560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1" kern="1200" dirty="0"/>
            <a:t>Top 3 station for ad campaign are Michigan Ave &amp; Oak St, Streeter Dr &amp; Grand Ave and Wells St &amp; Concord Ln. And special focus to Wells St &amp; Concord Ln station.</a:t>
          </a:r>
          <a:endParaRPr lang="en-US" sz="1600" kern="1200" dirty="0"/>
        </a:p>
      </dsp:txBody>
      <dsp:txXfrm>
        <a:off x="2082471" y="3060023"/>
        <a:ext cx="6933819" cy="805867"/>
      </dsp:txXfrm>
    </dsp:sp>
    <dsp:sp modelId="{31B4BBDC-ADAB-41FE-B81B-7AF922DCAF3C}">
      <dsp:nvSpPr>
        <dsp:cNvPr id="0" name=""/>
        <dsp:cNvSpPr/>
      </dsp:nvSpPr>
      <dsp:spPr>
        <a:xfrm>
          <a:off x="7673192" y="655627"/>
          <a:ext cx="556407" cy="55640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7798384" y="655627"/>
        <a:ext cx="306023" cy="418696"/>
      </dsp:txXfrm>
    </dsp:sp>
    <dsp:sp modelId="{647BE9FA-4BA7-4026-8198-B1CEC55F21DA}">
      <dsp:nvSpPr>
        <dsp:cNvPr id="0" name=""/>
        <dsp:cNvSpPr/>
      </dsp:nvSpPr>
      <dsp:spPr>
        <a:xfrm>
          <a:off x="8362421" y="1667277"/>
          <a:ext cx="556407" cy="55640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8487613" y="1667277"/>
        <a:ext cx="306023" cy="418696"/>
      </dsp:txXfrm>
    </dsp:sp>
    <dsp:sp modelId="{D920E195-8E8C-4DFE-8CCD-82F4428B5E0C}">
      <dsp:nvSpPr>
        <dsp:cNvPr id="0" name=""/>
        <dsp:cNvSpPr/>
      </dsp:nvSpPr>
      <dsp:spPr>
        <a:xfrm>
          <a:off x="9041363" y="2678928"/>
          <a:ext cx="556407" cy="55640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9166555" y="2678928"/>
        <a:ext cx="306023" cy="4186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392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93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21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9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76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25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997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6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4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120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15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55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Vintage bike parked on country road at sunset">
            <a:extLst>
              <a:ext uri="{FF2B5EF4-FFF2-40B4-BE49-F238E27FC236}">
                <a16:creationId xmlns:a16="http://schemas.microsoft.com/office/drawing/2014/main" id="{A66F6DB1-33D2-CC5C-3214-D77DDB94F4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38" r="-1" b="-1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CD9340-091B-4DEC-A3F2-A19ED653A5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1029" y="771988"/>
            <a:ext cx="4023360" cy="37038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>
              <a:lnSpc>
                <a:spcPct val="90000"/>
              </a:lnSpc>
              <a:spcAft>
                <a:spcPts val="800"/>
              </a:spcAft>
            </a:pPr>
            <a:r>
              <a:rPr lang="en-US" sz="3600" b="1" dirty="0">
                <a:solidFill>
                  <a:srgbClr val="00206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How Does a Bike-Share Navigate Speedy Success?</a:t>
            </a:r>
            <a:br>
              <a:rPr lang="en-US" sz="3600" b="1" u="sng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3000" b="1" u="sng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b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June 2022</a:t>
            </a:r>
            <a:br>
              <a:rPr lang="en-US" sz="2000" b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b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Md Sahil</a:t>
            </a:r>
            <a:endParaRPr lang="en-US" sz="3000" b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35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4720D-931D-44E9-BF90-0101676EE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Analyzing busiest station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C346C6A-E4C0-48C3-AA85-DCEDD7734B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267" y="3061441"/>
            <a:ext cx="6289154" cy="162368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F0C105-A40B-4EC1-9C52-7C4831C03BFE}"/>
              </a:ext>
            </a:extLst>
          </p:cNvPr>
          <p:cNvSpPr txBox="1"/>
          <p:nvPr/>
        </p:nvSpPr>
        <p:spPr>
          <a:xfrm>
            <a:off x="188536" y="2828041"/>
            <a:ext cx="48548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3 stations have most busy station.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Among these 3 station Wells St &amp; Concord Ln station has most casual rider.</a:t>
            </a:r>
          </a:p>
        </p:txBody>
      </p:sp>
    </p:spTree>
    <p:extLst>
      <p:ext uri="{BB962C8B-B14F-4D97-AF65-F5344CB8AC3E}">
        <p14:creationId xmlns:p14="http://schemas.microsoft.com/office/powerpoint/2010/main" val="15709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4C3CE-3151-4D52-B497-245990E95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C8F77A6-7332-49A2-9718-E0291A9B82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935821"/>
              </p:ext>
            </p:extLst>
          </p:nvPr>
        </p:nvGraphicFramePr>
        <p:xfrm>
          <a:off x="952500" y="2286000"/>
          <a:ext cx="10287000" cy="3890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7828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A2C533-7418-44A1-9528-1DDABAC7A9FB}"/>
              </a:ext>
            </a:extLst>
          </p:cNvPr>
          <p:cNvSpPr txBox="1"/>
          <p:nvPr/>
        </p:nvSpPr>
        <p:spPr>
          <a:xfrm>
            <a:off x="897117" y="2413262"/>
            <a:ext cx="1039776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rgbClr val="002060"/>
                </a:solidFill>
                <a:latin typeface="Comic Sans MS" panose="030F0702030302020204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47309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46FED-A754-4003-8AC1-98C7F3761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Table of contents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5A349A2-A142-4FE0-9803-95CB091157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773429"/>
              </p:ext>
            </p:extLst>
          </p:nvPr>
        </p:nvGraphicFramePr>
        <p:xfrm>
          <a:off x="952500" y="2286000"/>
          <a:ext cx="10287000" cy="3890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7847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CF68D-3A27-4C29-AD28-F1E293585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0F91DE-72DB-FAAB-93F1-08F0731A21C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52500" y="2285997"/>
          <a:ext cx="10287000" cy="3890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4085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CC568-54FF-4D51-8898-07F7B8178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Goal of this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8FAEC-03B8-4BE8-AC4C-3126CBB99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F39B1FC-9259-4B69-86B7-FDC3F10F62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743390"/>
              </p:ext>
            </p:extLst>
          </p:nvPr>
        </p:nvGraphicFramePr>
        <p:xfrm>
          <a:off x="2032000" y="2597284"/>
          <a:ext cx="8128000" cy="426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852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789E6-CB51-48AD-B303-D30D5FD6F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Analyzing numbers</a:t>
            </a:r>
          </a:p>
        </p:txBody>
      </p:sp>
      <p:pic>
        <p:nvPicPr>
          <p:cNvPr id="5" name="Content Placeholder 4" descr="A screenshot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4B2CC789-3355-4686-8829-F97D40918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489" y="113122"/>
            <a:ext cx="2732798" cy="6532775"/>
          </a:xfrm>
        </p:spPr>
      </p:pic>
      <p:graphicFrame>
        <p:nvGraphicFramePr>
          <p:cNvPr id="12" name="TextBox 5">
            <a:extLst>
              <a:ext uri="{FF2B5EF4-FFF2-40B4-BE49-F238E27FC236}">
                <a16:creationId xmlns:a16="http://schemas.microsoft.com/office/drawing/2014/main" id="{D07D8373-DA9D-CE8D-6A36-24855688AE1B}"/>
              </a:ext>
            </a:extLst>
          </p:cNvPr>
          <p:cNvGraphicFramePr/>
          <p:nvPr/>
        </p:nvGraphicFramePr>
        <p:xfrm>
          <a:off x="584462" y="2714920"/>
          <a:ext cx="7513163" cy="3139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62760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0FAA3-7C24-4221-8D43-3728DF7C0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Analyzing rider according bike type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A5F5D96-64E1-44A4-A560-F4CAEC5771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267" y="2286002"/>
            <a:ext cx="7173799" cy="323810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894AD4-A7EF-4EB4-AE2A-2B94544D4694}"/>
              </a:ext>
            </a:extLst>
          </p:cNvPr>
          <p:cNvSpPr txBox="1"/>
          <p:nvPr/>
        </p:nvSpPr>
        <p:spPr>
          <a:xfrm>
            <a:off x="311085" y="2677212"/>
            <a:ext cx="40535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Docked bike is the least used bike and only used by casual member.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Classic bike is highest used bike and member used more than casual.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Electric bike is moderate used bike and used ratio between casual and member nearly 1:1.</a:t>
            </a:r>
          </a:p>
        </p:txBody>
      </p:sp>
    </p:spTree>
    <p:extLst>
      <p:ext uri="{BB962C8B-B14F-4D97-AF65-F5344CB8AC3E}">
        <p14:creationId xmlns:p14="http://schemas.microsoft.com/office/powerpoint/2010/main" val="4247926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1BB05-330F-4A7C-8D7C-D1A873E9F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Analyzing ride count month wise</a:t>
            </a:r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3EEE78D6-7B49-4931-A417-1B44500AB1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451" y="2286001"/>
            <a:ext cx="7635711" cy="38147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D403E9-FDEA-4F4F-8D1A-69F326B696BD}"/>
              </a:ext>
            </a:extLst>
          </p:cNvPr>
          <p:cNvSpPr txBox="1"/>
          <p:nvPr/>
        </p:nvSpPr>
        <p:spPr>
          <a:xfrm>
            <a:off x="414779" y="2394408"/>
            <a:ext cx="35539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month July, August, September and June have highest ride count as well as casual ride count.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month February and January have lowest ride count as well as casual ride count.</a:t>
            </a:r>
          </a:p>
        </p:txBody>
      </p:sp>
    </p:spTree>
    <p:extLst>
      <p:ext uri="{BB962C8B-B14F-4D97-AF65-F5344CB8AC3E}">
        <p14:creationId xmlns:p14="http://schemas.microsoft.com/office/powerpoint/2010/main" val="3608853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84280-86CD-4A28-9B0F-E052E5ADF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sz="2800" b="1" i="0" u="none" strike="noStrike" kern="1200" cap="all" spc="60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Analyzing ride count weekday wise</a:t>
            </a:r>
            <a:endParaRPr lang="en-US" dirty="0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59CD5E25-4A69-4ABC-A3D2-F32F6CA34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413" y="2286000"/>
            <a:ext cx="7466029" cy="38909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2045D6-7692-4E9C-8916-5E15418E560A}"/>
              </a:ext>
            </a:extLst>
          </p:cNvPr>
          <p:cNvSpPr txBox="1"/>
          <p:nvPr/>
        </p:nvSpPr>
        <p:spPr>
          <a:xfrm>
            <a:off x="367645" y="2611225"/>
            <a:ext cx="39875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Next Light"/>
                <a:ea typeface="+mn-ea"/>
                <a:cs typeface="+mn-cs"/>
              </a:rPr>
              <a:t>In Weekend has highest ride count as well as casual ride count.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ade Gothic Next Ligh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000000"/>
                </a:solidFill>
                <a:latin typeface="Trade Gothic Next Light"/>
              </a:rPr>
              <a:t>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Next Light"/>
                <a:ea typeface="+mn-ea"/>
                <a:cs typeface="+mn-cs"/>
              </a:rPr>
              <a:t>n Monday and Tuesday have lowest ride count as well as casual ride 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948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60125-0899-4BB4-83B3-793C07C4D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sz="2800" b="1" i="0" u="none" strike="noStrike" kern="1200" cap="all" spc="60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Analyzing ride count hour wise</a:t>
            </a:r>
            <a:endParaRPr lang="en-US" dirty="0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BB8F0D47-0E0E-4E94-8D4F-4C9881170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586" y="2286000"/>
            <a:ext cx="7598003" cy="389096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EB2BF9-552E-4227-9306-A475104A09B3}"/>
              </a:ext>
            </a:extLst>
          </p:cNvPr>
          <p:cNvSpPr txBox="1"/>
          <p:nvPr/>
        </p:nvSpPr>
        <p:spPr>
          <a:xfrm>
            <a:off x="386499" y="2658359"/>
            <a:ext cx="36481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Next Light"/>
                <a:ea typeface="+mn-ea"/>
                <a:cs typeface="+mn-cs"/>
              </a:rPr>
              <a:t>In hour 16,17,18,19 (4 P.M.-7 P.M.) have highest ride count as well as casual ride count.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ade Gothic Next Ligh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Next Light"/>
                <a:ea typeface="+mn-ea"/>
                <a:cs typeface="+mn-cs"/>
              </a:rPr>
              <a:t>In hour 0,1,2,3,4,5 (12 A.M.-5 A.M.) have lowest ride count as well as casual ride count</a:t>
            </a:r>
          </a:p>
        </p:txBody>
      </p:sp>
    </p:spTree>
    <p:extLst>
      <p:ext uri="{BB962C8B-B14F-4D97-AF65-F5344CB8AC3E}">
        <p14:creationId xmlns:p14="http://schemas.microsoft.com/office/powerpoint/2010/main" val="2256559814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AnalogousFromLightSeedLeftStep">
      <a:dk1>
        <a:srgbClr val="000000"/>
      </a:dk1>
      <a:lt1>
        <a:srgbClr val="FFFFFF"/>
      </a:lt1>
      <a:dk2>
        <a:srgbClr val="332441"/>
      </a:dk2>
      <a:lt2>
        <a:srgbClr val="E8E2E6"/>
      </a:lt2>
      <a:accent1>
        <a:srgbClr val="6AB07E"/>
      </a:accent1>
      <a:accent2>
        <a:srgbClr val="69B05F"/>
      </a:accent2>
      <a:accent3>
        <a:srgbClr val="8EAB6D"/>
      </a:accent3>
      <a:accent4>
        <a:srgbClr val="A3A659"/>
      </a:accent4>
      <a:accent5>
        <a:srgbClr val="BD9A61"/>
      </a:accent5>
      <a:accent6>
        <a:srgbClr val="CB816D"/>
      </a:accent6>
      <a:hlink>
        <a:srgbClr val="AE699A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548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Cambria</vt:lpstr>
      <vt:lpstr>Comic Sans MS</vt:lpstr>
      <vt:lpstr>Trade Gothic Next Cond</vt:lpstr>
      <vt:lpstr>Trade Gothic Next Light</vt:lpstr>
      <vt:lpstr>Wingdings</vt:lpstr>
      <vt:lpstr>AfterglowVTI</vt:lpstr>
      <vt:lpstr>How Does a Bike-Share Navigate Speedy Success?  June 2022 Md Sahil</vt:lpstr>
      <vt:lpstr>Table of contents</vt:lpstr>
      <vt:lpstr>Introduction</vt:lpstr>
      <vt:lpstr>Goal of this study</vt:lpstr>
      <vt:lpstr>Analyzing numbers</vt:lpstr>
      <vt:lpstr>Analyzing rider according bike type</vt:lpstr>
      <vt:lpstr>Analyzing ride count month wise</vt:lpstr>
      <vt:lpstr>Analyzing ride count weekday wise</vt:lpstr>
      <vt:lpstr>Analyzing ride count hour wise</vt:lpstr>
      <vt:lpstr>Analyzing busiest station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a Bike-Share Navigate Speedy Success?  June 2022 Md Sahil</dc:title>
  <dc:creator>MD SAHIL</dc:creator>
  <cp:lastModifiedBy>MD SAHIL</cp:lastModifiedBy>
  <cp:revision>30</cp:revision>
  <dcterms:created xsi:type="dcterms:W3CDTF">2022-10-10T07:22:11Z</dcterms:created>
  <dcterms:modified xsi:type="dcterms:W3CDTF">2022-10-10T10:38:04Z</dcterms:modified>
</cp:coreProperties>
</file>