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399348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Linux/Unix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6150960"/>
            <a:ext cx="85672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Siddhant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Distributions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Debian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Redhat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Opensuse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Arch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Slackware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List is very long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Filesystem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Store data in organized manner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Ext4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Btrfs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Jfs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Xfs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List is very long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Bash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Zsh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Ksh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Fish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Basic Commands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ls:Listing Content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mkdir:Create directory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cat:Show files on Terminal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touch:Create empty file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cp:Copy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mv:move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Lets check on terminal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Text Editors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 line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Nano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Vi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Graphical User Interface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Gedit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Pluma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Featherpad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Kate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Compression &amp; Decompression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Syntax to compress file or directory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tar -cvf &lt;compressed filename&gt; &lt;directory/file&gt;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Syntax to decompress file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tar -xvf &lt;compressed filename&gt;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-j for bzip2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-J for xz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-z for gzip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File Permissions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Three permissions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Read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Write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Executable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Three categories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Owner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Group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Other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 to change permissions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chmod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File Permissions(Cont...)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Numeric Representation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Read:4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Write:2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Execute:1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Root Privilege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sudo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su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User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Syntax: useradd [options] username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Edits /</a:t>
            </a:r>
            <a:r>
              <a:rPr b="0" i="1" lang="en-US" sz="3200" spc="-1" strike="noStrike">
                <a:latin typeface="Arial"/>
              </a:rPr>
              <a:t>etc/passwd,/etc/shadow,/etc/group and /etc</a:t>
            </a:r>
            <a:r>
              <a:rPr b="0" lang="en-US" sz="3200" spc="-1" strike="noStrike">
                <a:latin typeface="Arial"/>
              </a:rPr>
              <a:t>/gshadow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 to change password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passwd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Operating System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Linux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Commands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User Management(Cont...)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sid:x:1000:1000:sid:/home/sid:/bin/bash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Username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Password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UID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User Info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Home directory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User management(Cont...)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96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different home directory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-d /</a:t>
            </a:r>
            <a:r>
              <a:rPr b="0" i="1" lang="en-US" sz="2800" spc="-1" strike="noStrike">
                <a:latin typeface="Arial"/>
              </a:rPr>
              <a:t>home</a:t>
            </a:r>
            <a:r>
              <a:rPr b="0" lang="en-US" sz="2800" spc="-1" strike="noStrike">
                <a:latin typeface="Arial"/>
              </a:rPr>
              <a:t>/neha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specific UID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-u 999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specific GID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-g 999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user to multiple groups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-G sudoers,avahi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without home directory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-M sid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User management(Cont…)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expiry date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-e 2020-12-31 sid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 chage command to check age:chage -l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password expiry date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-f 45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user info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-c “Siddhant verma” sid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user with custom shell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useradd -s /</a:t>
            </a:r>
            <a:r>
              <a:rPr b="0" i="1" lang="en-US" sz="2800" spc="-1" strike="noStrike">
                <a:latin typeface="Arial"/>
              </a:rPr>
              <a:t>bin/</a:t>
            </a:r>
            <a:r>
              <a:rPr b="0" lang="en-US" sz="2800" spc="-1" strike="noStrike">
                <a:latin typeface="Arial"/>
              </a:rPr>
              <a:t>fish sid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596520"/>
            <a:ext cx="8854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Operating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Manages Computer Hardware and applications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Windows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Unix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Linux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Amoeba OS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Solaris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Unix System 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Multi-user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Multi-tasking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Varieties:Sun Solaris,Linux,Mac OSX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Developed by Linus Torvalds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Developed on Minix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Includes features from both BSD and System V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 Source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Free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GPL Agreement by GNU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Wide variety of tools:graphical,word processing,server etc.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Linux(Cont...)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Conforms to POSIX mostly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Support lot of processor architecture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Support emulators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Multiprocessor Compatible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Kernel written in C and Assembly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Linux(Cont...)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Its everywhere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Washing machine,TV,Laptops,Servers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000" y="596160"/>
            <a:ext cx="8854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Advantage of using 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Open-source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Free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Stable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Supports many Hardware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Freedom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737360" y="892440"/>
            <a:ext cx="6242040" cy="57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2020-09-25T07:13:15Z</dcterms:created>
  <dc:creator/>
  <dc:description/>
  <dc:language>en-US</dc:language>
  <cp:lastModifiedBy/>
  <dcterms:modified xsi:type="dcterms:W3CDTF">2021-01-28T18:05:26Z</dcterms:modified>
  <cp:revision>14</cp:revision>
  <dc:subject/>
  <dc:title>Impress</dc:title>
</cp:coreProperties>
</file>