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linkedin.com/company/eduonix-learning-solutions-pvt-ltd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530992"/>
            <a:ext cx="7562850" cy="4165583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234" y="2435020"/>
            <a:ext cx="6914867" cy="382115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3882" y="8076179"/>
            <a:ext cx="6148782" cy="573225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2809" y="8307876"/>
            <a:ext cx="5410928" cy="111335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2448389" y="8210649"/>
            <a:ext cx="2724294" cy="2455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F2F2DB"/>
                </a:solidFill>
                <a:latin typeface="Arial"/>
                <a:cs typeface="Arial"/>
              </a:rPr>
              <a:t>Better Learning Everyday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1401" y="3574"/>
            <a:ext cx="2891449" cy="3269818"/>
          </a:xfrm>
          <a:prstGeom prst="rect">
            <a:avLst/>
          </a:prstGeom>
        </p:spPr>
      </p:pic>
      <p:pic>
        <p:nvPicPr>
          <p:cNvPr id="31" name="Image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2029" y="10481208"/>
            <a:ext cx="12424" cy="17898"/>
          </a:xfrm>
          <a:prstGeom prst="rect">
            <a:avLst/>
          </a:prstGeom>
        </p:spPr>
      </p:pic>
      <p:pic>
        <p:nvPicPr>
          <p:cNvPr id="33" name="Image">
            <a:hlinkClick r:id="rId9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7513" y="10481208"/>
            <a:ext cx="18005" cy="17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68169" y="1256782"/>
            <a:ext cx="1460257" cy="3601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3B3B3B"/>
                </a:solidFill>
                <a:latin typeface="Arial"/>
                <a:cs typeface="Arial"/>
              </a:rPr>
              <a:t>Contents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218" y="1992665"/>
            <a:ext cx="6667119" cy="564126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655730" y="2168643"/>
            <a:ext cx="722469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Pg No.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33755" y="2168643"/>
            <a:ext cx="805010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Section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76627" y="2827375"/>
            <a:ext cx="265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01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76627" y="3451787"/>
            <a:ext cx="265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08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76627" y="4076198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11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76627" y="4700609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13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76627" y="5334554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21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76627" y="5958965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27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71860" y="6583377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31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81393" y="7207788"/>
            <a:ext cx="2655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34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638522" y="2822609"/>
            <a:ext cx="11204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Introduction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638522" y="3447021"/>
            <a:ext cx="8004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Features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33755" y="4085731"/>
            <a:ext cx="42224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Why Companies are Deploying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638522" y="4700609"/>
            <a:ext cx="20341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Current Landscape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638522" y="5334554"/>
            <a:ext cx="230604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Types of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638522" y="5958965"/>
            <a:ext cx="28886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Architecture of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638522" y="6578609"/>
            <a:ext cx="23903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Security and Safety Threats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638522" y="7203021"/>
            <a:ext cx="24996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Web Services(AWS)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138110" y="7203021"/>
            <a:ext cx="15788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a Cloud Service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941" y="7630290"/>
            <a:ext cx="6667118" cy="1879818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876627" y="7835138"/>
            <a:ext cx="265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45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71860" y="8459549"/>
            <a:ext cx="2655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51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881393" y="9083961"/>
            <a:ext cx="2655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62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638522" y="7835138"/>
            <a:ext cx="29418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Steps for Deploying AWS in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638522" y="8454782"/>
            <a:ext cx="32723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Some Cloud Alternative in the Market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638522" y="9079195"/>
            <a:ext cx="9948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Conclusion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85029" y="1123468"/>
            <a:ext cx="1309965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Introduction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5029" y="1485294"/>
            <a:ext cx="62396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Today’s generation is plagued by the constant rise in need of services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85029" y="1752218"/>
            <a:ext cx="67094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resources that are required in order to establish a solid entity. A website needs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5029" y="2019142"/>
            <a:ext cx="65500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 platform which can be live and continuously running, to generate maximum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85029" y="2286066"/>
            <a:ext cx="63787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hits and grow its community. This is where cloud computing comes into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85029" y="2552989"/>
            <a:ext cx="67202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picture. It provides a platform which enables the website to grow online and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85029" y="2819913"/>
            <a:ext cx="67165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visible to everyone. It can be accessed anywhere and changes by the admin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3086837"/>
            <a:ext cx="36717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 done to it anytime at their own comfort.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3620685"/>
            <a:ext cx="64540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computing has been known to optimize IT-infrastructure costs. Many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3887609"/>
            <a:ext cx="61409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are known to deploy it in their systems to decrease costs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4154533"/>
            <a:ext cx="65819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concentrate more on their business goals. This promotes professionalism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4421457"/>
            <a:ext cx="645404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helps the company to be more focused on attaining its business goals. There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4688380"/>
            <a:ext cx="635518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are many features and advantages of cloud computing that we are going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4955304"/>
            <a:ext cx="60517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cover in this guidebook. This guidebook has been specifically crafted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5222228"/>
            <a:ext cx="64801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nurture the different deployment models and services that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5489152"/>
            <a:ext cx="665473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up its sleeve. The online markets have realized the lackluster performance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5756076"/>
            <a:ext cx="61964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of their personally owned servers which is incapable of handling so much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6023000"/>
            <a:ext cx="6340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traffic at once. Cloud computing has facilitated many organizations to look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6289924"/>
            <a:ext cx="66009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past their local servers and rely on high-performance remote servers that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6556848"/>
            <a:ext cx="229973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 futile for their business.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7090917"/>
            <a:ext cx="697367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History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7357620"/>
            <a:ext cx="64879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During the 2000s, cloud computing gained momentum. Before this period, 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7624544"/>
            <a:ext cx="64093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was used to represent a batch of computers that were connected with each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7891468"/>
            <a:ext cx="64587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other to save data. After the advent of Virtual Private Networks, companies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8158392"/>
            <a:ext cx="67037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gradually implemented VPN in their networks for better security. This enabled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8425316"/>
            <a:ext cx="661078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companies to use the overall network bandwidth more efficiently. Later,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8692240"/>
            <a:ext cx="66753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cloud-like logo was used to denote for the advent of cloud computing. As more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8959164"/>
            <a:ext cx="65432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more servers were included and the infrastructure was growing steadily,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9226088"/>
            <a:ext cx="58894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storage computing had a paradigm shift. Scientists and computer 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2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01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9622" y="1346599"/>
            <a:ext cx="6431272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engineers learned more ways to extend this storage by implementing large-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9622" y="1613523"/>
            <a:ext cx="5985007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scale computing to include more real-time servers to process and save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9622" y="1880447"/>
            <a:ext cx="6579401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data.More and more algorithms were tested to optimize the services that use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9622" y="2147372"/>
            <a:ext cx="63145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cloud computing platform as their way of communication with the real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9622" y="2414294"/>
            <a:ext cx="57776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world.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9622" y="2948365"/>
            <a:ext cx="928164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Definition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9622" y="3215066"/>
            <a:ext cx="620118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computing is a collective system which uses remote servers on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9622" y="3481990"/>
            <a:ext cx="62676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internet to collect, maintain and process data rather than a local server 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9622" y="3748914"/>
            <a:ext cx="65028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personal computer. If a person wants to host his website online, he can buy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9622" y="4015838"/>
            <a:ext cx="6161721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bunch of servers at a subsidized cost to keep his website up and running.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9622" y="4282763"/>
            <a:ext cx="65101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Excessive data traffic is common at peak hours and makes us realize the 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9622" y="4549686"/>
            <a:ext cx="65601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potential of cloud computing. The reason why more companies are relying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9622" y="4816610"/>
            <a:ext cx="59342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this technology is to make sure that their services are rendered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9622" y="5083534"/>
            <a:ext cx="59781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customers without any hiccups and the flow is maintained without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9622" y="5350458"/>
            <a:ext cx="18987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slightest interruption.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9622" y="5884527"/>
            <a:ext cx="179727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Deployment 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9622" y="6151230"/>
            <a:ext cx="64201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Choosing the right cloud model to host business in real-time is the first step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9622" y="6418154"/>
            <a:ext cx="62661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a company comprehends before entering the market. Sometimes,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9622" y="6685077"/>
            <a:ext cx="60105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cloud-hosting service may fail even though it has been undertaken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9622" y="6952002"/>
            <a:ext cx="663570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managed online with all the accurate steps. This situation usually occurs when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9622" y="7218926"/>
            <a:ext cx="64681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companies select the wrong cloud-model to demonstrate their business.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9622" y="7485850"/>
            <a:ext cx="59928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get this initial step right, let's explore four different models in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9622" y="7752774"/>
            <a:ext cx="32892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computing which can get the job done.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49622" y="8286622"/>
            <a:ext cx="12131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Private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49622" y="8553546"/>
            <a:ext cx="11188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Public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49622" y="8820470"/>
            <a:ext cx="11855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Hybrid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49622" y="9087394"/>
            <a:ext cx="15957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Community Cloud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0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02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1572" y="1324849"/>
            <a:ext cx="13004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Private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1572" y="1591773"/>
            <a:ext cx="67031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opt for cloud services that are accessible only in their premises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1572" y="1858697"/>
            <a:ext cx="67033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not outside. This can be labeled as a private cloud. A company which comprises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1572" y="2125621"/>
            <a:ext cx="65546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of different departments, domains, clients, employees are given access to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1572" y="2392544"/>
            <a:ext cx="650308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cloud. These entities are allowed to access and make certain limited changes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1572" y="2659468"/>
            <a:ext cx="62145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can be beneficial for the company. They are given access to limited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1572" y="2926392"/>
            <a:ext cx="65368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bandwidth network, security disclosures, and legitimate requirements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1572" y="3193316"/>
            <a:ext cx="65750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might be necessary. Private cloud is also known to be an internal cloud due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1572" y="3460240"/>
            <a:ext cx="64703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restricted access. This makes it less susceptible to security threats due to 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1572" y="3727164"/>
            <a:ext cx="65252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inbuilt firewall and a ton of services which maintain the confidentiality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1572" y="3994089"/>
            <a:ext cx="62513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entities, for example, banks where safeguarding customer data is the first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1572" y="4261012"/>
            <a:ext cx="65770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priority. Plus, a private cloud is known for its customizable services as per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1572" y="4527935"/>
            <a:ext cx="62882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demands of a business. It accommodates and facilitates the organization's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1572" y="4794859"/>
            <a:ext cx="64432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requirements in the cloud so that it can have more control over its business.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217385" y="10387806"/>
            <a:ext cx="369332" cy="3031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 err="1" smtClean="0">
                <a:solidFill>
                  <a:srgbClr val="F1F1D9"/>
                </a:solidFill>
                <a:latin typeface="Arial"/>
                <a:cs typeface="Arial"/>
              </a:rPr>
              <a:t>Pvt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683343" y="10387806"/>
            <a:ext cx="413572" cy="2583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1F1D9"/>
                </a:solidFill>
                <a:latin typeface="Arial"/>
                <a:cs typeface="Arial"/>
              </a:rPr>
              <a:t>Ltd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903" y="5165179"/>
            <a:ext cx="6415707" cy="4137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1099" y="1279646"/>
            <a:ext cx="12060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Public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1099" y="1546570"/>
            <a:ext cx="64605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public cloud model is established with a goal to supply limitless memory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1099" y="1813494"/>
            <a:ext cx="572917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storage and expanded data transmission through the Internet to all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1099" y="2080418"/>
            <a:ext cx="64650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organizations and their loyal customers. It takes care of all the prerequisites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1099" y="2347341"/>
            <a:ext cx="62747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for small, medium and big-sized enterprises. This model works on the per-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1099" y="2614265"/>
            <a:ext cx="666983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minute billing system. Companies only pay for the services they utilize and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1099" y="2881189"/>
            <a:ext cx="58382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avail other services to ease down their workload and concentrate 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1099" y="3148113"/>
            <a:ext cx="64883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important entities. For instance, the Amazon cloud service AWS provides its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1099" y="3415037"/>
            <a:ext cx="62478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consumers the option to avail certain features which may suit their needs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1099" y="3681961"/>
            <a:ext cx="62665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according to some specific guidelines led by the company. Sometimes,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1099" y="3948885"/>
            <a:ext cx="61517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company will share some basic information with their customers but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1099" y="4215809"/>
            <a:ext cx="62902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private data is not disclosed to the customers. The customers can take full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1099" y="4482732"/>
            <a:ext cx="64473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advantage of this cloud by availing their favorite services and can also share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1099" y="4749656"/>
            <a:ext cx="63567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this information with others. Public cloud is accessible from any part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1099" y="5016580"/>
            <a:ext cx="66158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world to the user who wants to access it on the go. This enables them to reach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1099" y="5283504"/>
            <a:ext cx="536527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out to the global audience and enable better and wider service.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04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7663" y="5759766"/>
            <a:ext cx="4184986" cy="4184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05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04774" y="1294721"/>
            <a:ext cx="127279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222222"/>
                </a:solidFill>
                <a:latin typeface="Arial"/>
                <a:cs typeface="Arial"/>
              </a:rPr>
              <a:t>Hybrid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4774" y="1561645"/>
            <a:ext cx="66660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A hybrid cloud combines the services provided by a private and public cloud. 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04774" y="1828569"/>
            <a:ext cx="67706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222222"/>
                </a:solidFill>
                <a:latin typeface="Arial"/>
                <a:cs typeface="Arial"/>
              </a:rPr>
              <a:t>enables the consumers to have access to the information and these services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04774" y="2095493"/>
            <a:ext cx="67451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safeguarded in order to avoid any hacking or information leak. At times, a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04774" y="2362416"/>
            <a:ext cx="691912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service provider must ensure that the uptime of their service is maximum. Hence,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04774" y="2629340"/>
            <a:ext cx="63031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222222"/>
                </a:solidFill>
                <a:latin typeface="Arial"/>
                <a:cs typeface="Arial"/>
              </a:rPr>
              <a:t>if a company has opted for a hybrid cloud, it can get enough uptime for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04774" y="2896264"/>
            <a:ext cx="636122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resources it has opted for. Majority of cloud providers have a Service Level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04774" y="3163187"/>
            <a:ext cx="69109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Agreement(SLA) which guarantees maximum uptime and minuscule downtime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04774" y="3430112"/>
            <a:ext cx="61384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ensure consistency. A hybrid cloud can be owned by a few organizations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04774" y="3697036"/>
            <a:ext cx="65905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collectively in order to minimize costs and avail services whenever they need.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04774" y="3963960"/>
            <a:ext cx="68244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222222"/>
                </a:solidFill>
                <a:latin typeface="Arial"/>
                <a:cs typeface="Arial"/>
              </a:rPr>
              <a:t>They can even share information with each other provided they are bound by 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04774" y="4230884"/>
            <a:ext cx="19552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222222"/>
                </a:solidFill>
                <a:latin typeface="Arial"/>
                <a:cs typeface="Arial"/>
              </a:rPr>
              <a:t>agreement in doing so.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774" y="4704581"/>
            <a:ext cx="6806560" cy="35367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06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1565" y="1328741"/>
            <a:ext cx="16829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Community Cloud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1565" y="1595665"/>
            <a:ext cx="64677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community cloud architecture is initially supervised, then managed by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1565" y="1862589"/>
            <a:ext cx="62013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different number of corporations that plan for the same core foundation,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1565" y="2129513"/>
            <a:ext cx="660019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business, or projects.Core domains like software and hardware are taken into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1565" y="2396436"/>
            <a:ext cx="6139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consideration in order to reduce the running costs of the IT department.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1565" y="2663360"/>
            <a:ext cx="59017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Academic clouds are a perfect example of a community cloud service.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565" y="3358350"/>
            <a:ext cx="6053453" cy="59962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07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176432"/>
            <a:ext cx="395896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10058"/>
            <a:ext cx="41963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Difference between private and public clouds.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1976982"/>
            <a:ext cx="635502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Private cloud is owned by a single company and access is giving to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243906"/>
            <a:ext cx="64279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employees of the company. Whereas, the public cloud can be shared among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10829"/>
            <a:ext cx="66033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many external entities and changes can be made by anyone who has access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777753"/>
            <a:ext cx="14289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public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311601"/>
            <a:ext cx="235861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What are hybrid clouds?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578526"/>
            <a:ext cx="6512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Hybrid cloud is a combination of both private and public cloud, with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845450"/>
            <a:ext cx="5891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features of public and some features of private cloud under the hood.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1411</Words>
  <Application>Microsoft Office PowerPoint</Application>
  <PresentationFormat>Custom</PresentationFormat>
  <Paragraphs>157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2019-11-01T09:52:43Z</dcterms:created>
  <dcterms:modified xsi:type="dcterms:W3CDTF">2019-11-01T14:06:26Z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