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1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485029" y="1123468"/>
            <a:ext cx="1235021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Conclusion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62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1498002"/>
            <a:ext cx="603209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Cloud computing has resurrected the traditional storage approach and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5029" y="1764926"/>
            <a:ext cx="665846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transformed it into a universal product. This product has something to offer to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2031850"/>
            <a:ext cx="60104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everyone. Whether its a cloud storage platform required to store data,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2298774"/>
            <a:ext cx="641323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whether its a relational database management problem or even if anyone 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2565698"/>
            <a:ext cx="669257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interested to reach a bigger community by launching their website or products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2832621"/>
            <a:ext cx="594987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online, the cloud has the power to take care of all these needs without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5029" y="3099545"/>
            <a:ext cx="151878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breaking a sweat.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612" y="3595717"/>
            <a:ext cx="6682631" cy="3508143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485029" y="7408556"/>
            <a:ext cx="631904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AWS has coordinated and employed millions of businesses in the industry,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85029" y="7675481"/>
            <a:ext cx="662254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both big and small. The amount of data generated from all these enterprises 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5029" y="7942404"/>
            <a:ext cx="667827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enormous which calls for a significant and diverse infrastructure system which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029" y="8209328"/>
            <a:ext cx="65446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can take care of all the enduring possibilities and ever-increasing demands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5029" y="8476252"/>
            <a:ext cx="637911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industry. Cloud has taken care of 90% of these problems, especially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85029" y="8743176"/>
            <a:ext cx="577040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AWS which is recommended by many multinational corporations to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85029" y="9010100"/>
            <a:ext cx="666351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strengthen and maintain excellent leadership and business ties in the long run.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63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6"/>
            <a:ext cx="637342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 Yet, there is a lot to be achieved. User demands are constantly being taken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40284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care by AWS. In the future, as data is bound to increase in proportion, more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4"/>
            <a:ext cx="56353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sophisticated services should emerge to manage data in the cloud.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2358302"/>
            <a:ext cx="635105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Research companies and big data enterprises will require to test their 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2625225"/>
            <a:ext cx="666117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against the actual observations. More and more startups and private firms will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2892149"/>
            <a:ext cx="662020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have a dependence on data. In the future, businesses will be exploiting data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3159073"/>
            <a:ext cx="638792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its core to extract significant patterns and insights which will deliver better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3425997"/>
            <a:ext cx="671808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business value and open up several opportunities for the businesses in the long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692921"/>
            <a:ext cx="37669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run.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2019-11-01T13:00:47Z</dcterms:created>
  <dcterms:modified xsi:type="dcterms:W3CDTF">2019-11-01T17:29:57Z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