
<file path=[Content_Types].xml><?xml version="1.0" encoding="utf-8"?>
<Types xmlns="http://schemas.openxmlformats.org/package/2006/content-types"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7562850" cy="10696575"/>
  <p:notesSz cx="7562850" cy="106965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2154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4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485029" y="1123468"/>
            <a:ext cx="2818086" cy="2401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spc="10" dirty="0">
                <a:solidFill>
                  <a:srgbClr val="3B3B3B"/>
                </a:solidFill>
                <a:latin typeface="Arial"/>
                <a:cs typeface="Arial"/>
              </a:rPr>
              <a:t>Security and Safety Threats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85029" y="1485294"/>
            <a:ext cx="642540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Most companies at a senior level of any implementation consider the safety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5029" y="1752218"/>
            <a:ext cx="58965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and security concerns of that system. Whether, it is a software or any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85029" y="2019143"/>
            <a:ext cx="645856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hardware, along with several perks they bring a whole new level of alarming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85029" y="2286067"/>
            <a:ext cx="625336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threats that can invite a lot of obstacles to a company’s growth. While the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85029" y="2552990"/>
            <a:ext cx="653702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has helped many companies scale their business, it has several security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85029" y="2819914"/>
            <a:ext cx="130123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vulnerabilities.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85029" y="3353983"/>
            <a:ext cx="1124333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Data Breach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85029" y="3620685"/>
            <a:ext cx="667391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year 2018 will be remembered as the year of the maximum data breaches.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85029" y="3887610"/>
            <a:ext cx="61050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Many big organizations like Facebook was booked for allegations which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5029" y="4154534"/>
            <a:ext cx="642344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involved breaching of millions of customers' data. This data breach shocked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85029" y="4421457"/>
            <a:ext cx="644502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the entire tech industry and people started questioning the safety of data in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5029" y="4688381"/>
            <a:ext cx="649426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 hands of these big corporations. One more similar incident was reported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85029" y="4955305"/>
            <a:ext cx="62404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by Equifax where it released a statement saying that in 2017, around 143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85029" y="5222229"/>
            <a:ext cx="654782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million customer’s data was compromised. This is the problem you face when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029" y="5489153"/>
            <a:ext cx="63010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you have to maintain a humongous database comprising of more than 100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85029" y="5756077"/>
            <a:ext cx="127887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million people.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85029" y="6290146"/>
            <a:ext cx="118170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Trojan Horse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85029" y="6556849"/>
            <a:ext cx="6578580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The main pillar for any company is its human resources, that is, its employees.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85029" y="6823773"/>
            <a:ext cx="610228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Most of them work in a protocol that helps the company with its normal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85029" y="7090697"/>
            <a:ext cx="665706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functioning. But, at times they are people who take the wrong route and might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85029" y="7357621"/>
            <a:ext cx="637067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leak their company’s vital and confidential data through various means like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85029" y="7624545"/>
            <a:ext cx="671926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social media or external pressure. This cannot be avoided as the cloud won't be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85029" y="7891468"/>
            <a:ext cx="6367342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able to detect and tackle it. This causes the company to take some extreme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85029" y="8158392"/>
            <a:ext cx="430497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steps and look after its data with extra precaution.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6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4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FFFFFF"/>
                </a:solidFill>
                <a:latin typeface="Arial"/>
                <a:cs typeface="Arial"/>
              </a:rPr>
              <a:t>Page 31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2217385" y="10387813"/>
            <a:ext cx="65" cy="2923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9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6"/>
            <a:ext cx="7562850" cy="5110639"/>
          </a:xfrm>
          <a:prstGeom prst="rect">
            <a:avLst/>
          </a:prstGeom>
        </p:spPr>
      </p:pic>
      <p:pic>
        <p:nvPicPr>
          <p:cNvPr id="11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18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9"/>
            <a:ext cx="5379912" cy="1017355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7"/>
            <a:ext cx="7257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39824" y="1290827"/>
            <a:ext cx="145800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b="1" spc="10" dirty="0">
                <a:solidFill>
                  <a:srgbClr val="3B3B3B"/>
                </a:solidFill>
                <a:latin typeface="Arial"/>
                <a:cs typeface="Arial"/>
              </a:rPr>
              <a:t>Vulnerable APIs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39824" y="1557530"/>
            <a:ext cx="572155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Cloud Service Providers or CSPs manage a collection of application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9824" y="1824454"/>
            <a:ext cx="559640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programming interfaces (APIs) that customers use to operate 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39824" y="2091378"/>
            <a:ext cx="59851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communicate with the cloud services. Companies use APIs to conduct,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39824" y="2358302"/>
            <a:ext cx="644952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orchestrate, and keep a track of their assets and potential users. These APIs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39824" y="2625225"/>
            <a:ext cx="584886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can be accessed through the internet by their CSPs. They are equally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39824" y="2892149"/>
            <a:ext cx="66761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vulnerable as an operating system and its libraries which can be accessed 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39824" y="3159073"/>
            <a:ext cx="150074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anywhere online.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439824" y="3693143"/>
            <a:ext cx="1317152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69" b="1" spc="10" dirty="0">
                <a:solidFill>
                  <a:srgbClr val="3B3B3B"/>
                </a:solidFill>
                <a:latin typeface="Arial"/>
                <a:cs typeface="Arial"/>
              </a:rPr>
              <a:t>Support Issues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39824" y="3959845"/>
            <a:ext cx="57311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Companies can face the issue of compatibility when launching their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439824" y="4226769"/>
            <a:ext cx="214123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applications in the cloud.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439824" y="4493692"/>
            <a:ext cx="65442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There could be certain products that companies need to launch within a span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39824" y="4760616"/>
            <a:ext cx="6261806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of time. Implementing the same in the cloud could be feasible but it would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439824" y="5027540"/>
            <a:ext cx="6627853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require the company some time. For launching it in the cloud, it should be 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439824" y="5294464"/>
            <a:ext cx="6631941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to support the cloud in means of its APIs, orchestrators, functions and its level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439824" y="5561388"/>
            <a:ext cx="134243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of competency.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439824" y="6095457"/>
            <a:ext cx="2145589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Insufficient data backup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439824" y="6362160"/>
            <a:ext cx="6623933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Data in the cloud is stored in many forms and at different locations. This could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439824" y="6629084"/>
            <a:ext cx="639362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be located anywhere and can be accessed from anywhere. At times, when a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439824" y="6896008"/>
            <a:ext cx="661351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particular batch of data is being deleted, only 60-75% of it will be erased. Rest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439824" y="7162932"/>
            <a:ext cx="660135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will be kept in the cloud in various chunks which won't be easily accessible for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439824" y="7429856"/>
            <a:ext cx="6688669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further deletion. Similarly, if the original copy of this data needs to be accessed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39824" y="7696779"/>
            <a:ext cx="6310218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from the server, it won't be plausible as that part of data is now corrupted.</a:t>
            </a:r>
            <a:endParaRPr sz="15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439824" y="8230849"/>
            <a:ext cx="1129020" cy="203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Lack of trust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439824" y="8497552"/>
            <a:ext cx="662352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This occurs when the cloud vendor and the company have signed an MOU but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439824" y="8764476"/>
            <a:ext cx="6637465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are in bitter terms about having a mutual trust with each other. This will cause</a:t>
            </a:r>
            <a:endParaRPr sz="15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439824" y="9031400"/>
            <a:ext cx="6369534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CSP to increase the prices of the cloud services while limiting any premium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text 1"/>
          <p:cNvSpPr txBox="1"/>
          <p:nvPr/>
        </p:nvSpPr>
        <p:spPr>
          <a:xfrm>
            <a:off x="439824" y="9298324"/>
            <a:ext cx="671024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90" spc="10" dirty="0">
                <a:solidFill>
                  <a:srgbClr val="3B3B3B"/>
                </a:solidFill>
                <a:latin typeface="Arial"/>
                <a:cs typeface="Arial"/>
              </a:rPr>
              <a:t>services for the company. This can lead to under-utilization of resources by 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text 1"/>
          <p:cNvSpPr txBox="1"/>
          <p:nvPr/>
        </p:nvSpPr>
        <p:spPr>
          <a:xfrm>
            <a:off x="439824" y="9565247"/>
            <a:ext cx="3848885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company which will result in complete chaos.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10696575"/>
          </a:xfrm>
          <a:prstGeom prst="rect">
            <a:avLst/>
          </a:prstGeom>
        </p:spPr>
      </p:pic>
      <p:pic>
        <p:nvPicPr>
          <p:cNvPr id="15" name="Image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5500842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282934" y="244184"/>
            <a:ext cx="6033185" cy="306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50" b="1" spc="10" dirty="0">
                <a:solidFill>
                  <a:srgbClr val="F2F2DB"/>
                </a:solidFill>
                <a:latin typeface="Arial"/>
                <a:cs typeface="Arial"/>
              </a:rPr>
              <a:t>CLOUD COMPUTING &amp; AMAZON WEB SERVICES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585935"/>
            <a:ext cx="7562850" cy="5110640"/>
          </a:xfrm>
          <a:prstGeom prst="rect">
            <a:avLst/>
          </a:prstGeom>
        </p:spPr>
      </p:pic>
      <p:pic>
        <p:nvPicPr>
          <p:cNvPr id="17" name="Image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7562850" cy="4705220"/>
          </a:xfrm>
          <a:prstGeom prst="rect">
            <a:avLst/>
          </a:prstGeom>
        </p:spPr>
      </p:pic>
      <p:pic>
        <p:nvPicPr>
          <p:cNvPr id="18" name="Image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523018"/>
            <a:ext cx="5379912" cy="10173557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736182" y="10421176"/>
            <a:ext cx="725718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FFFFFF"/>
                </a:solidFill>
                <a:latin typeface="Arial"/>
                <a:cs typeface="Arial"/>
              </a:rPr>
              <a:t>Page 33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40752" y="1256228"/>
            <a:ext cx="3958962" cy="2039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b="1" spc="10" dirty="0">
                <a:solidFill>
                  <a:srgbClr val="3B3B3B"/>
                </a:solidFill>
                <a:latin typeface="Arial"/>
                <a:cs typeface="Arial"/>
              </a:rPr>
              <a:t>Questions that can be expected in interviews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0752" y="1789855"/>
            <a:ext cx="4107239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Q) Name some of the security threats in a cloud.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0752" y="2056779"/>
            <a:ext cx="6418592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A)  CSPs ensure that the cloud services are properly guarded and protected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40752" y="2323702"/>
            <a:ext cx="6263156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from external or internal threats. Yet there are some potential issues that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0752" y="2590626"/>
            <a:ext cx="6105650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plague cloud from time to time. These are internal factors such as inside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0752" y="2857550"/>
            <a:ext cx="5753687" cy="2009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520" spc="10" dirty="0">
                <a:solidFill>
                  <a:srgbClr val="3B3B3B"/>
                </a:solidFill>
                <a:latin typeface="Arial"/>
                <a:cs typeface="Arial"/>
              </a:rPr>
              <a:t>person involvement, lack of trust between the two onboard parties,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0752" y="3124473"/>
            <a:ext cx="5782327" cy="2009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60" spc="10" dirty="0">
                <a:solidFill>
                  <a:srgbClr val="3B3B3B"/>
                </a:solidFill>
                <a:latin typeface="Arial"/>
                <a:cs typeface="Arial"/>
              </a:rPr>
              <a:t>mismanaged data backup, vulnerable APIs, and compatibility issues.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715</Words>
  <Application>Microsoft Office PowerPoint</Application>
  <PresentationFormat>Custom</PresentationFormat>
  <Paragraphs>67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md saif alam</cp:lastModifiedBy>
  <cp:revision>1</cp:revision>
  <dcterms:created xsi:type="dcterms:W3CDTF">2019-11-01T12:11:17Z</dcterms:created>
  <dcterms:modified xsi:type="dcterms:W3CDTF">2019-11-01T16:40:34Z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2019-11-01T00:00:00Z</vt:filetime>
  </property>
  <property fmtid="{D5CDD505-2E9C-101B-9397-08002B2CF9AE}" pid="3" name="LastSaved">
    <vt:filetime>2019-11-01T00:00:00Z</vt:filetime>
  </property>
</Properties>
</file>