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562850" cy="10696575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208" y="-1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3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9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4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85935"/>
            <a:ext cx="7562850" cy="5110640"/>
          </a:xfrm>
          <a:prstGeom prst="rect">
            <a:avLst/>
          </a:prstGeom>
        </p:spPr>
      </p:pic>
      <p:sp>
        <p:nvSpPr>
          <p:cNvPr id="10" name="text 1"/>
          <p:cNvSpPr txBox="1"/>
          <p:nvPr/>
        </p:nvSpPr>
        <p:spPr>
          <a:xfrm>
            <a:off x="485029" y="1123468"/>
            <a:ext cx="3409814" cy="2401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solidFill>
                  <a:srgbClr val="3B3B3B"/>
                </a:solidFill>
                <a:latin typeface="Arial"/>
                <a:cs typeface="Arial"/>
              </a:rPr>
              <a:t>Steps for deploying AWS in cloud</a:t>
            </a:r>
            <a:endParaRPr sz="17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85029" y="1485294"/>
            <a:ext cx="625570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Amazon Web Services has a host of services under its belt enabling faster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85029" y="1752218"/>
            <a:ext cx="626258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storage and retrieval of data from the cloud. Let us shed some light on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85029" y="2019143"/>
            <a:ext cx="379905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steps needed to deploy a server in the cloud.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85029" y="2553212"/>
            <a:ext cx="646466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99" b="1" spc="10" dirty="0">
                <a:solidFill>
                  <a:srgbClr val="3B3B3B"/>
                </a:solidFill>
                <a:latin typeface="Arial"/>
                <a:cs typeface="Arial"/>
              </a:rPr>
              <a:t>STEP 1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85029" y="2819914"/>
            <a:ext cx="658173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Amazon provides a Free-Tier account for which you have to enter your credit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85029" y="3086837"/>
            <a:ext cx="6599359" cy="2180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card credentials and register. A minimum fee of ₹2 will be charged. As soon as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85029" y="3353762"/>
            <a:ext cx="635891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you create an account, you will be greeted with the AWS Dashboard which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85029" y="3620685"/>
            <a:ext cx="633378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displays services and tools that will be beneficial to launch your website 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85029" y="3887610"/>
            <a:ext cx="102856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application.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5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18"/>
          </a:xfrm>
          <a:prstGeom prst="rect">
            <a:avLst/>
          </a:prstGeom>
        </p:spPr>
      </p:pic>
      <p:pic>
        <p:nvPicPr>
          <p:cNvPr id="6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20" name="text 1"/>
          <p:cNvSpPr txBox="1"/>
          <p:nvPr/>
        </p:nvSpPr>
        <p:spPr>
          <a:xfrm>
            <a:off x="736182" y="10421176"/>
            <a:ext cx="72571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FFFFFF"/>
                </a:solidFill>
                <a:latin typeface="Arial"/>
                <a:cs typeface="Arial"/>
              </a:rPr>
              <a:t>Page 45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8" name="Image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5029" y="4281487"/>
            <a:ext cx="6625434" cy="6019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10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11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85936"/>
            <a:ext cx="7562850" cy="5110639"/>
          </a:xfrm>
          <a:prstGeom prst="rect">
            <a:avLst/>
          </a:prstGeom>
        </p:spPr>
      </p:pic>
      <p:pic>
        <p:nvPicPr>
          <p:cNvPr id="12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18"/>
          </a:xfrm>
          <a:prstGeom prst="rect">
            <a:avLst/>
          </a:prstGeom>
        </p:spPr>
      </p:pic>
      <p:pic>
        <p:nvPicPr>
          <p:cNvPr id="13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7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46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9824" y="1290827"/>
            <a:ext cx="646466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99" b="1" spc="10" dirty="0">
                <a:solidFill>
                  <a:srgbClr val="3B3B3B"/>
                </a:solidFill>
                <a:latin typeface="Arial"/>
                <a:cs typeface="Arial"/>
              </a:rPr>
              <a:t>STEP 2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39824" y="1557530"/>
            <a:ext cx="664433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In our case, we will be selecting the EC2 service for our review. After selecting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39824" y="1824454"/>
            <a:ext cx="664863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EC2, you can see a screen which displays various options available to exploit it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39824" y="2091378"/>
            <a:ext cx="661804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like Dedicated Hosts, Volumes, Key Pairs etc. These options can be utilized by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39824" y="2358302"/>
            <a:ext cx="640559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the user to further explore EC2. Click on Launch Instance to advance to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39824" y="2625225"/>
            <a:ext cx="1071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next screen.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15" name="Image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8625" y="3138487"/>
            <a:ext cx="6682631" cy="3733800"/>
          </a:xfrm>
          <a:prstGeom prst="rect">
            <a:avLst/>
          </a:prstGeom>
        </p:spPr>
      </p:pic>
      <p:sp>
        <p:nvSpPr>
          <p:cNvPr id="19" name="text 1"/>
          <p:cNvSpPr txBox="1"/>
          <p:nvPr/>
        </p:nvSpPr>
        <p:spPr>
          <a:xfrm>
            <a:off x="440752" y="7112405"/>
            <a:ext cx="646466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99" b="1" spc="10" dirty="0">
                <a:solidFill>
                  <a:srgbClr val="3B3B3B"/>
                </a:solidFill>
                <a:latin typeface="Arial"/>
                <a:cs typeface="Arial"/>
              </a:rPr>
              <a:t>STEP 3</a:t>
            </a:r>
            <a:endParaRPr sz="13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40752" y="7379107"/>
            <a:ext cx="666434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This screen shows the operating server or the environment the user desires 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40752" y="7646031"/>
            <a:ext cx="667862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work on for his implementation. It provides various options like Ubuntu, Linux,</a:t>
            </a:r>
            <a:endParaRPr sz="15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40752" y="7912955"/>
            <a:ext cx="579021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MS Windows Server, Deep Learning AMI and many iterations of the</a:t>
            </a:r>
            <a:endParaRPr sz="15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40752" y="8179879"/>
            <a:ext cx="662940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mentioned operating systems. We will be working in the Ubuntu environment</a:t>
            </a:r>
            <a:endParaRPr sz="15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40752" y="8446803"/>
            <a:ext cx="304812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so we will select the Ubuntu server.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17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18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85935"/>
            <a:ext cx="7562850" cy="5110640"/>
          </a:xfrm>
          <a:prstGeom prst="rect">
            <a:avLst/>
          </a:prstGeom>
        </p:spPr>
      </p:pic>
      <p:pic>
        <p:nvPicPr>
          <p:cNvPr id="19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20"/>
          </a:xfrm>
          <a:prstGeom prst="rect">
            <a:avLst/>
          </a:prstGeom>
        </p:spPr>
      </p:pic>
      <p:pic>
        <p:nvPicPr>
          <p:cNvPr id="20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23018"/>
            <a:ext cx="5379912" cy="10173557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6"/>
            <a:ext cx="72571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47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40752" y="4968306"/>
            <a:ext cx="646466" cy="2039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69" b="1" spc="10" dirty="0">
                <a:solidFill>
                  <a:srgbClr val="3B3B3B"/>
                </a:solidFill>
                <a:latin typeface="Arial"/>
                <a:cs typeface="Arial"/>
              </a:rPr>
              <a:t>STEP 4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40752" y="5235009"/>
            <a:ext cx="6404220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After selecting Ubuntu, the free-tier users have the option of selecting only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40752" y="5501933"/>
            <a:ext cx="629692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one type of server, that is the t2.micro. This is usually free and gets the job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40752" y="5768857"/>
            <a:ext cx="586942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done. Select the t2.micro server and then select Preview and Launch.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2" name="Image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9824" y="1113451"/>
            <a:ext cx="6425240" cy="3603473"/>
          </a:xfrm>
          <a:prstGeom prst="rect">
            <a:avLst/>
          </a:prstGeom>
        </p:spPr>
      </p:pic>
      <p:pic>
        <p:nvPicPr>
          <p:cNvPr id="23" name="Image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0752" y="6198714"/>
            <a:ext cx="6425240" cy="36034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25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26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85933"/>
            <a:ext cx="7562850" cy="5110641"/>
          </a:xfrm>
          <a:prstGeom prst="rect">
            <a:avLst/>
          </a:prstGeom>
        </p:spPr>
      </p:pic>
      <p:pic>
        <p:nvPicPr>
          <p:cNvPr id="27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16"/>
          </a:xfrm>
          <a:prstGeom prst="rect">
            <a:avLst/>
          </a:prstGeom>
        </p:spPr>
      </p:pic>
      <p:pic>
        <p:nvPicPr>
          <p:cNvPr id="28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23016"/>
            <a:ext cx="5379912" cy="10173559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8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48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9824" y="1290825"/>
            <a:ext cx="646466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99" b="1" spc="10" dirty="0">
                <a:solidFill>
                  <a:srgbClr val="3B3B3B"/>
                </a:solidFill>
                <a:latin typeface="Arial"/>
                <a:cs typeface="Arial"/>
              </a:rPr>
              <a:t>STEP 5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39824" y="1557527"/>
            <a:ext cx="616802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Next, it will show the configuration and the network performance of this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39824" y="1824451"/>
            <a:ext cx="465376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server. Select Launch to launch the server in the cloud.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91241" y="8638172"/>
            <a:ext cx="623184" cy="21531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99" b="1" spc="10" dirty="0" smtClean="0">
                <a:solidFill>
                  <a:srgbClr val="3B3B3B"/>
                </a:solidFill>
                <a:latin typeface="Arial"/>
                <a:cs typeface="Arial"/>
              </a:rPr>
              <a:t>STEP </a:t>
            </a:r>
            <a:r>
              <a:rPr sz="1399" b="1" spc="10" dirty="0">
                <a:solidFill>
                  <a:srgbClr val="3B3B3B"/>
                </a:solidFill>
                <a:latin typeface="Arial"/>
                <a:cs typeface="Arial"/>
              </a:rPr>
              <a:t>6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40752" y="6620489"/>
            <a:ext cx="6299160" cy="275152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endParaRPr lang="en-US" sz="1490" spc="10" dirty="0" smtClean="0">
              <a:solidFill>
                <a:srgbClr val="3B3B3B"/>
              </a:solidFill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endParaRPr lang="en-US" sz="1490" spc="1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endParaRPr lang="en-US" sz="1490" spc="10" dirty="0" smtClean="0">
              <a:solidFill>
                <a:srgbClr val="3B3B3B"/>
              </a:solidFill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endParaRPr lang="en-US" sz="1490" spc="1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endParaRPr lang="en-US" sz="1490" spc="10" dirty="0" smtClean="0">
              <a:solidFill>
                <a:srgbClr val="3B3B3B"/>
              </a:solidFill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endParaRPr lang="en-US" sz="1490" spc="1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endParaRPr lang="en-US" sz="1490" spc="10" dirty="0" smtClean="0">
              <a:solidFill>
                <a:srgbClr val="3B3B3B"/>
              </a:solidFill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endParaRPr lang="en-US" sz="1490" spc="1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endParaRPr lang="en-US" sz="1490" spc="10" dirty="0" smtClean="0">
              <a:solidFill>
                <a:srgbClr val="3B3B3B"/>
              </a:solidFill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endParaRPr lang="en-US" sz="1490" spc="1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endParaRPr lang="en-US" sz="1490" spc="10" dirty="0" smtClean="0">
              <a:solidFill>
                <a:srgbClr val="3B3B3B"/>
              </a:solidFill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490" spc="10" dirty="0" smtClean="0">
                <a:solidFill>
                  <a:srgbClr val="3B3B3B"/>
                </a:solidFill>
                <a:latin typeface="Arial"/>
                <a:cs typeface="Arial"/>
              </a:rPr>
              <a:t>Next </a:t>
            </a: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window will show you the message that the server is launched in the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40752" y="6887413"/>
            <a:ext cx="5853654" cy="2920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endParaRPr lang="en-US" sz="1460" spc="10" dirty="0" smtClean="0">
              <a:solidFill>
                <a:srgbClr val="3B3B3B"/>
              </a:solidFill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endParaRPr lang="en-US" sz="1460" spc="1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endParaRPr lang="en-US" sz="1460" spc="10" dirty="0" smtClean="0">
              <a:solidFill>
                <a:srgbClr val="3B3B3B"/>
              </a:solidFill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endParaRPr lang="en-US" sz="1460" spc="1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endParaRPr lang="en-US" sz="1460" spc="10" dirty="0" smtClean="0">
              <a:solidFill>
                <a:srgbClr val="3B3B3B"/>
              </a:solidFill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endParaRPr lang="en-US" sz="1460" spc="1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endParaRPr lang="en-US" sz="1460" spc="10" dirty="0" smtClean="0">
              <a:solidFill>
                <a:srgbClr val="3B3B3B"/>
              </a:solidFill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endParaRPr lang="en-US" sz="1460" spc="1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endParaRPr lang="en-US" sz="1460" spc="10" dirty="0" smtClean="0">
              <a:solidFill>
                <a:srgbClr val="3B3B3B"/>
              </a:solidFill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endParaRPr lang="en-US" sz="1460" spc="1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endParaRPr lang="en-US" sz="1460" spc="10" dirty="0" smtClean="0">
              <a:solidFill>
                <a:srgbClr val="3B3B3B"/>
              </a:solidFill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endParaRPr lang="en-US" sz="1460" spc="1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lang="en-US" sz="1460" spc="10" dirty="0" smtClean="0">
                <a:solidFill>
                  <a:srgbClr val="3B3B3B"/>
                </a:solidFill>
                <a:latin typeface="Arial"/>
                <a:cs typeface="Arial"/>
              </a:rPr>
              <a:t>C</a:t>
            </a:r>
            <a:r>
              <a:rPr sz="1460" spc="10" dirty="0" smtClean="0">
                <a:solidFill>
                  <a:srgbClr val="3B3B3B"/>
                </a:solidFill>
                <a:latin typeface="Arial"/>
                <a:cs typeface="Arial"/>
              </a:rPr>
              <a:t>loud</a:t>
            </a: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. AWS calls them instances. Let’s check the status of our server.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30" name="Image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0752" y="2232005"/>
            <a:ext cx="6682631" cy="60880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32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33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85933"/>
            <a:ext cx="7562850" cy="5110641"/>
          </a:xfrm>
          <a:prstGeom prst="rect">
            <a:avLst/>
          </a:prstGeom>
        </p:spPr>
      </p:pic>
      <p:pic>
        <p:nvPicPr>
          <p:cNvPr id="34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20"/>
          </a:xfrm>
          <a:prstGeom prst="rect">
            <a:avLst/>
          </a:prstGeom>
        </p:spPr>
      </p:pic>
      <p:pic>
        <p:nvPicPr>
          <p:cNvPr id="35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81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49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40752" y="4993228"/>
            <a:ext cx="646466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99" b="1" spc="10" dirty="0">
                <a:solidFill>
                  <a:srgbClr val="3B3B3B"/>
                </a:solidFill>
                <a:latin typeface="Arial"/>
                <a:cs typeface="Arial"/>
              </a:rPr>
              <a:t>STEP 7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40752" y="5259930"/>
            <a:ext cx="594597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After stepping into the EC2 dashboard, You can see the green dot 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40752" y="5526854"/>
            <a:ext cx="646032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"running" status under the running tab. This means that our server has been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40752" y="5793778"/>
            <a:ext cx="670906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launched in the cloud and now we can launch our website or applications in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40752" y="6060702"/>
            <a:ext cx="358601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cloud to take full advantage of this server.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37" name="Image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0752" y="1240560"/>
            <a:ext cx="6425240" cy="3603473"/>
          </a:xfrm>
          <a:prstGeom prst="rect">
            <a:avLst/>
          </a:prstGeom>
        </p:spPr>
      </p:pic>
      <p:pic>
        <p:nvPicPr>
          <p:cNvPr id="38" name="Image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0752" y="6388466"/>
            <a:ext cx="6425240" cy="36034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40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41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85936"/>
            <a:ext cx="7562850" cy="5110638"/>
          </a:xfrm>
          <a:prstGeom prst="rect">
            <a:avLst/>
          </a:prstGeom>
        </p:spPr>
      </p:pic>
      <p:pic>
        <p:nvPicPr>
          <p:cNvPr id="42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20"/>
          </a:xfrm>
          <a:prstGeom prst="rect">
            <a:avLst/>
          </a:prstGeom>
        </p:spPr>
      </p:pic>
      <p:pic>
        <p:nvPicPr>
          <p:cNvPr id="43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8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50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9824" y="1290603"/>
            <a:ext cx="6442280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Amazon also provides users with the services to deploy their applications 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39824" y="1557527"/>
            <a:ext cx="663785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the cloud. After deploying the server, the user needs to generate a private key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39824" y="1824451"/>
            <a:ext cx="659038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pair. For that, a key pair in .ppk format will be downloaded. Later, by using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39824" y="2091375"/>
            <a:ext cx="6611772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PuTTY generator, the key pair has to be converted into a .pmm file as Amazon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39824" y="2358298"/>
            <a:ext cx="663490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supports only .pmm formats. After converting the key pair, a Public IP address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39824" y="2625222"/>
            <a:ext cx="638635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is assigned to the launched server which has to be used to launch the user’s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39824" y="2892146"/>
            <a:ext cx="310226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applications or services in the cloud.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39824" y="3425995"/>
            <a:ext cx="664137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Deploying a server whether free or paid is quite easy and painless in AWS. For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39824" y="3692919"/>
            <a:ext cx="663374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years, Amazon has worked hard and tried to reduce the complexities linked 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39824" y="3959843"/>
            <a:ext cx="617529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deploying a server in the cloud to enable users and businesses to work 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39824" y="4226767"/>
            <a:ext cx="447113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unison and access their services at any point of time.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599</Words>
  <Application>Microsoft Office PowerPoint</Application>
  <PresentationFormat>Custom</PresentationFormat>
  <Paragraphs>83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md saif alam</cp:lastModifiedBy>
  <cp:revision>1</cp:revision>
  <dcterms:created xsi:type="dcterms:W3CDTF">2019-11-01T12:41:31Z</dcterms:created>
  <dcterms:modified xsi:type="dcterms:W3CDTF">2019-11-01T16:50:53Z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2019-11-01T00:00:00Z</vt:filetime>
  </property>
  <property fmtid="{D5CDD505-2E9C-101B-9397-08002B2CF9AE}" pid="3" name="LastSaved">
    <vt:filetime>2019-11-01T00:00:00Z</vt:filetime>
  </property>
</Properties>
</file>