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485029" y="1123468"/>
            <a:ext cx="3855896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Some Cloud Alternative in the Market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485516"/>
            <a:ext cx="146644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Microsoft Azure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51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" y="1844019"/>
            <a:ext cx="6682632" cy="4013391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485029" y="6099339"/>
            <a:ext cx="62853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Microsoft’s answer to Amazon’s AWS is its cloud service Azure which was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6366263"/>
            <a:ext cx="66476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established in 2010. It is a cloud computing service capable of building, 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6633188"/>
            <a:ext cx="648994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deploying cloud-related services and applications on globally connected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6900111"/>
            <a:ext cx="64761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servers through a network. Azure’s infrastructure is composed of SaaS, Iaas,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7167035"/>
            <a:ext cx="65694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PaaS just like AWS. It has included many diverse programming languages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7433959"/>
            <a:ext cx="56717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frameworks which Microsoft has designed specifically for its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7700883"/>
            <a:ext cx="128554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infrastructure.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8234731"/>
            <a:ext cx="63096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Microsoft's marketing concept for Azure is “Turn your ideas into solutions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8501655"/>
            <a:ext cx="635632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faster using a trusted cloud which is designed for you. Azure. Cloud for all”.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8768579"/>
            <a:ext cx="67121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Azure has support for languages such as PHP, ASP.NET, Node.js, and Python.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9035503"/>
            <a:ext cx="66776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delivers mobile engagement experience which collects real-time analytics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9302427"/>
            <a:ext cx="22544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highlight users’ behaviors.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43"/>
            <a:ext cx="7562850" cy="5110632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25"/>
            <a:ext cx="5379912" cy="1017355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4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60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31"/>
            <a:ext cx="123797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Pricing 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5459768"/>
            <a:ext cx="6636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pricing models for all cloud services are different from each other. Google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5726692"/>
            <a:ext cx="64589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Platform has limited services and hence, its services are cheaper than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5993616"/>
            <a:ext cx="64312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AWS. Small businesses and medium-sized enterprises may prefer GCP over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6260540"/>
            <a:ext cx="61228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AWS due to its fair pricing model and delivery. On the other hand, AWS,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6527464"/>
            <a:ext cx="65913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though not cheap as others, provides discounts on some servers and provides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6794388"/>
            <a:ext cx="66398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free services from time to time to make sure users are able to access and build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7061312"/>
            <a:ext cx="63302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business empire without any interruptions in the long run. The above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7328236"/>
            <a:ext cx="65609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graph depicts the rise in investment in AWS while pricing for GCP is constant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7595160"/>
            <a:ext cx="10595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throughout.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8129229"/>
            <a:ext cx="1637981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Free-Tier 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8395932"/>
            <a:ext cx="600480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Many cloud services deliver at least 1 year of free subscription to their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8662856"/>
            <a:ext cx="66045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services. Same goes for AWS and GCP and many other services present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8929780"/>
            <a:ext cx="654172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market. In the end, it all boils down to the host of services that AWS provides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9196704"/>
            <a:ext cx="65173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its users. Why will anyone consider using any other subscription for free if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9463628"/>
            <a:ext cx="471754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is flooded with tons of features in its platform?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3" y="1628564"/>
            <a:ext cx="6692164" cy="36511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7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0"/>
            <a:ext cx="7562850" cy="5110644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3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4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256234"/>
            <a:ext cx="1655555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Improved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522936"/>
            <a:ext cx="6557034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AWS renders numerous security capabilities and services to increase privacy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1789861"/>
            <a:ext cx="661904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control of the network. Network firewalls that are built into Amazon VPC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056785"/>
            <a:ext cx="588551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make it secure from external threats. Amazon has embedded firewall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323708"/>
            <a:ext cx="61250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capabilities for web applications in AWS WAF. This lets the users create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590632"/>
            <a:ext cx="64152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private networks and gain access to cloud instances and applications. Many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2857556"/>
            <a:ext cx="660019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services in AWS are fabricated with a security firewall that keeps it protected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124480"/>
            <a:ext cx="2068039" cy="2042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from external breaches</a:t>
            </a: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658549"/>
            <a:ext cx="2752434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Machine Learning and Big Data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3925252"/>
            <a:ext cx="65886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closest that anyone can come to AWS in term of ML and big data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192176"/>
            <a:ext cx="671061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is GCP. As Google has to deal with 2 billion searches daily, it has a repository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459099"/>
            <a:ext cx="64173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“data mines” which it can utilize with the help of Bigquery. AWS has diverse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4726023"/>
            <a:ext cx="671945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options to deal with Big Data. It delivers market-oriented solutions like Docker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4992948"/>
            <a:ext cx="63155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Kubernates in DevOps along with a permanent solution for serverless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5259872"/>
            <a:ext cx="57968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computing. It also has AWS Lambda for real-time Big Data analytics.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4387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Storage services like REST and SDK APIs are used for storing and retrieving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5077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data in the cloud. Azure has a data management system which offers options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4"/>
            <a:ext cx="64915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for altering and managing data. For example, Cosmos DB is embedded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6358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system to communicate with a NoSQL database which implements a subset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37812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SELECT statement on JSON documents.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149"/>
            <a:ext cx="65909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SQL Database has been assigned to build, balance and support applications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71927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cloud using Microsoft SQL Server technology. It also integrates with Active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65719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Directory and Big Data’s Hadoop. Microsoft has also implemented a Machine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662805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Learning service in Azure which enables predictive analytics and synergy with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959845"/>
            <a:ext cx="65999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data using natural language processing (NLP) with the likes of Cortana. This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769"/>
            <a:ext cx="63147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also a part of Cortana Intelligence Suite which translates human speech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493692"/>
            <a:ext cx="34936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computer language with the help of NLP.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5027540"/>
            <a:ext cx="55526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Some of the advantages of assigning Azure your cloud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294464"/>
            <a:ext cx="13799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responsibilities.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828533"/>
            <a:ext cx="100770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Productive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095236"/>
            <a:ext cx="62900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Microsoft Azure comprises more than 100 services with great end-to-end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362160"/>
            <a:ext cx="49091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tools to make any small idea or a big business prosperous.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896229"/>
            <a:ext cx="647838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b="1" spc="10" dirty="0">
                <a:solidFill>
                  <a:srgbClr val="3B3B3B"/>
                </a:solidFill>
                <a:latin typeface="Arial"/>
                <a:cs typeface="Arial"/>
              </a:rPr>
              <a:t>Hybrid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7162932"/>
            <a:ext cx="63526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It gives you the power of developing and deploying applications where you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7429856"/>
            <a:ext cx="53911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want, with the only steady hybrid cloud available in the market.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963925"/>
            <a:ext cx="76514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Scalable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8230628"/>
            <a:ext cx="61485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Azure’s services can be extended with the help of on-board Azure Stack.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8764697"/>
            <a:ext cx="945111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Intelligent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9031400"/>
            <a:ext cx="65635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Gives you the provision of building intelligent apps using compelling data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9298324"/>
            <a:ext cx="18219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Artificial Intelligence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72463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Trusted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9"/>
            <a:ext cx="63363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95% of the top 500 Fortune companies are running on this platform. Many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3"/>
            <a:ext cx="47383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startups and governments bodies are using this service.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358300"/>
            <a:ext cx="65219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Similar to other public cloud providers in the market, Azure follows a pay-as-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4"/>
            <a:ext cx="64004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you-go pricing model that charges the user based on his usage. If a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48"/>
            <a:ext cx="61696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opted for a single application but is using multiple services then each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1"/>
            <a:ext cx="644071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service might be charged according to the multiple pricing tiers laid down 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6"/>
            <a:ext cx="64764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guidelines. Microsoft also has the provision of delivering some extended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20"/>
            <a:ext cx="25041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 at a discounted rate.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989"/>
            <a:ext cx="2037630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Google Cloud Platform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" y="4619229"/>
            <a:ext cx="6682631" cy="37750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2276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“One Cloud, endless possibilities”. Google has administered its own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69179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 under GCP. It has ample computing power to take care of big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1395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requirements and responsibilities. G Suite was created to accelerate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5130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prospectus of healthy business performance and derive meaningful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4901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from the clients using a host of its services. Data Analytics is just the icing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2"/>
            <a:ext cx="67169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cake. It provides smart insights of the data to help understand the topology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46"/>
            <a:ext cx="642913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of data. Artificial Intelligence and machine learning have been embedded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159070"/>
            <a:ext cx="66084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extract meaningful patterns from the data collected daily by means of various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25995"/>
            <a:ext cx="59750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sources. Google provides its premier service Google Maps Platform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692919"/>
            <a:ext cx="63330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formulate immersive geographical experiences. This data is garnered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3959843"/>
            <a:ext cx="66441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real-time servers and satellites by Google tracks and administers every region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26767"/>
            <a:ext cx="64609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 this earth and gives us accurate directions to our destination. All of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493690"/>
            <a:ext cx="64271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are backed up by an infrastructure which includes tons of servers which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4760614"/>
            <a:ext cx="640599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online 24 hours and are scattered all over the globe. They work in unison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027538"/>
            <a:ext cx="658625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provide the on-the-go storage for businesses and users who want to run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294462"/>
            <a:ext cx="19021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 on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28310"/>
            <a:ext cx="61784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Google Cloud Platform delivers Infrastructure as a service, Platform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095234"/>
            <a:ext cx="62174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service, and serverless processing environments for the cloud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362158"/>
            <a:ext cx="62896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platform. It has some smart solutions under its belt which include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629081"/>
            <a:ext cx="669416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related to infrastructure and big data. CLoud migration can be trusted to move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6896005"/>
            <a:ext cx="64061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your cloud from one platform to another. It has Hybrid Cloud which utilizes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162929"/>
            <a:ext cx="59789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open, container-based services for companies to work seamlessly. API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429853"/>
            <a:ext cx="63996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management takes care of deploying our own APIs with enhanced security,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7696777"/>
            <a:ext cx="619333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stability and visibility. Big Data services include IoT devices which can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7963701"/>
            <a:ext cx="37484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connected to each other anywhere globally.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497549"/>
            <a:ext cx="59012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Google Search and YouTube are in the front seat of the Google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8764473"/>
            <a:ext cx="6057777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Platform. They are accessed by billions of people every day. Google 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39824" y="9031397"/>
            <a:ext cx="60632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become an integral part of our lives as it takes care of our queries- both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39824" y="9298321"/>
            <a:ext cx="26379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personal and business-related.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6690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Youtube is a video-streaming service which connects us to diverse and mature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5950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creators across the globe. It has creators ranging from vloggers to technology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5"/>
            <a:ext cx="66343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experts who are using this platform to deliver fresh content to us from time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9"/>
            <a:ext cx="4667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time.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6"/>
            <a:ext cx="60303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Google seems to have taken care of the future prospects for ML.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50"/>
            <a:ext cx="63198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AutoML was created to train and deploy custom machine learning models.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3"/>
            <a:ext cx="65285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TPU is an accelerator engine used by Google to train machine 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7"/>
            <a:ext cx="63467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models. It has Job Discovery services which have been trained and built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21"/>
            <a:ext cx="630162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machine learning models for recruiting purposes. Cloud Natural Language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6"/>
            <a:ext cx="65268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provides text analysis services based on deep learning models. For computer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70"/>
            <a:ext cx="57702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vision and image analysis, it has Vision API. And lastly, it has a Video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3"/>
            <a:ext cx="58869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Intelligence service which takes care of video analysis based on 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760617"/>
            <a:ext cx="41396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predefined machine learning management tools.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294686"/>
            <a:ext cx="1231539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Digital Ocean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" y="5670606"/>
            <a:ext cx="6682631" cy="3479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52623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DigitalOcean is an American cloud infrastructure provider which has its data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63080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centers worldwide. It was created with a notion of providing developers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6402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services that facilitate the deployment and scaling of applications that can run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4626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simultaneously on multiple computers. In 2018, DigitalOcean was the third-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2623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largest hosting company in the world in terms of providing cloud services.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2"/>
            <a:ext cx="655781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Earlier, in 2003, it was founded as ServerStack, which integrated the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46"/>
            <a:ext cx="628024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like web hosting and virtual servers for tidy businesses. They targeted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159070"/>
            <a:ext cx="65411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markets belonging to entrepreneurial developers that were untapped during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25995"/>
            <a:ext cx="66559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that period for a long time. Slowly and steadily, ServerStack gained its space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692919"/>
            <a:ext cx="67188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cloud market and got rebranded to Digital Ocean for bigger businesses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3959843"/>
            <a:ext cx="18246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better opportunities.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0"/>
            <a:ext cx="657356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DO offers virtual servers known as VPS or droplets in DO terms. It uses KVM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760614"/>
            <a:ext cx="66315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as hypervisor and has the option to be created in either standard or optimized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027538"/>
            <a:ext cx="65256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forms. It includes out-of-the-box services like GNU/Linux distributions and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294462"/>
            <a:ext cx="607699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bunch of one-click applications which enable faster business and better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561385"/>
            <a:ext cx="64367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growth. Later, DO added load balancers in their bucket of services.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5828310"/>
            <a:ext cx="65864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like DevOps were added to deliver applications and products of a company 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095234"/>
            <a:ext cx="11148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faster rate.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629081"/>
            <a:ext cx="65835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DO was hand-stitched for developers to give them a platform where they can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896005"/>
            <a:ext cx="65191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manage their own infrastructure and APIs for creating their own customized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162929"/>
            <a:ext cx="59316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applications in less time to tailor their business needs. DigitalOcean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7429853"/>
            <a:ext cx="64850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currently offering a community resource, which enables to users all over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696777"/>
            <a:ext cx="53955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world to connect and share their ideas and resources for better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7963701"/>
            <a:ext cx="66733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implementation. in 2014, this community received 2 million visitors per month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230625"/>
            <a:ext cx="423808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now has more than 1,000 self-made tutorials.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5"/>
            <a:ext cx="988187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RackSpace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" y="1760531"/>
            <a:ext cx="6682631" cy="200193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440752" y="3663283"/>
            <a:ext cx="67071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Rackspace is a cloud hosting service which allows users to launch their website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3930207"/>
            <a:ext cx="62715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online with the help of resources and tools available. It protects the user’s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4197131"/>
            <a:ext cx="66021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sensitive data by delivering environments designed for PCI-DSS, HIPAA, SOX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4464054"/>
            <a:ext cx="63824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FISMA compliance. Speed and availability are required in a customized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4730978"/>
            <a:ext cx="666002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environment to avoid downtime and get maximum hits. RackSpace has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4997902"/>
            <a:ext cx="65689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holistic approach towards security as any potential thread can hit the servers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5264826"/>
            <a:ext cx="211965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anytime from anywhere.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5798674"/>
            <a:ext cx="655115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It all started in 1996 when an internet service provider started his own office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6065598"/>
            <a:ext cx="628161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his garage in Texas. It offered application development work along with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6332522"/>
            <a:ext cx="66513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Internet access and web hosting. Later, when the company started working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6599446"/>
            <a:ext cx="63131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building internet applications, it was renamed as Cymitar Technology.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6866370"/>
            <a:ext cx="62671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founder of the company had the opinion that it would be better to host 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7133294"/>
            <a:ext cx="66192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array of cloud services as the primary business goals of the company and later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7400218"/>
            <a:ext cx="58764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 1998, Rackspace launched its cloud hosting services in the market.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7934066"/>
            <a:ext cx="59194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It can replace the aging physical infrastructure with powerful modern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8200990"/>
            <a:ext cx="64691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hardware for enhanced efficiency and scalability. This guarantees maximum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8467914"/>
            <a:ext cx="65366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uptime and on-par performance. It follows the guidelines laid by government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8734838"/>
            <a:ext cx="65227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compliance which makes it easy and cheap for small businesses to migrate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0752" y="9001762"/>
            <a:ext cx="32185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RackSpace using minimum resources.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574971"/>
            <a:ext cx="64542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While people may argue that there are better cloud services available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841895"/>
            <a:ext cx="61623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market compared to AWS, the truth is enterprises trust AWS for its long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2108819"/>
            <a:ext cx="665766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history and consistent customer support. Let's shed some light on some 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375742"/>
            <a:ext cx="36244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on how AWS can outshine its competition.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909811"/>
            <a:ext cx="281549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The array of services it provides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3176514"/>
            <a:ext cx="55638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Amazon has been updating its cloud services from time to time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443438"/>
            <a:ext cx="64956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accommodate new and demanding services that businesses require for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710362"/>
            <a:ext cx="56705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website or applications. A long list of services like EC2, Route S3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977286"/>
            <a:ext cx="63877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computation and networking, Glacier and CloudFront for storage, RDS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4244209"/>
            <a:ext cx="60464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DynamoDb for manipulating relational databases, Kinesis for real-time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511133"/>
            <a:ext cx="62494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analytics and many more are embedded in AWS to ensure that the clients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778057"/>
            <a:ext cx="32419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never have to consider an alternative.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1183346"/>
            <a:ext cx="5076033" cy="2311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b="1" spc="10" dirty="0">
                <a:solidFill>
                  <a:srgbClr val="3B3B3B"/>
                </a:solidFill>
                <a:latin typeface="Arial"/>
                <a:cs typeface="Arial"/>
              </a:rPr>
              <a:t>Why AWS is considered superior to its alternatives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4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" y="5145304"/>
            <a:ext cx="5939057" cy="48713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7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36733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On the contrary, Google Cloud Platform delivers only a handful of features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5536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related to IaaS and SaaS. These services can be deployed in the cloud to fulfill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6651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some of the business requests and prospects which is beneficial for companies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2894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that don’t require many premium services and have limited use of cloud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12678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business.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4993798"/>
            <a:ext cx="169586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Market dominance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5260501"/>
            <a:ext cx="65238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AWS is a clear winner in terms of market share. It has cornered nearly half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5527425"/>
            <a:ext cx="56220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market share for Infrastructure as a Service (IaaS). Taking into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5794348"/>
            <a:ext cx="66445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consideration the fact that AWS was hovering in the game cloud for the past 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6061272"/>
            <a:ext cx="66031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years, it gives Amazon an advantage over others in terms of market share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6328196"/>
            <a:ext cx="10214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dominance.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6862266"/>
            <a:ext cx="3401937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Data Centers in every nook and corner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7128968"/>
            <a:ext cx="583729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again outshines its competition in terms of global outreach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7395892"/>
            <a:ext cx="63683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marketing. Enterprises are already aware of the advantages and perks that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7662816"/>
            <a:ext cx="651054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will provide in the long run due to its wide accessibility. There are AWS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7929740"/>
            <a:ext cx="65682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data farms present in each continent and country around the globe which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8196664"/>
            <a:ext cx="62578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always online for businesses and enterprises. These servers are scattered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8463588"/>
            <a:ext cx="64391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everywhere to cater to all businesses and enable speedy recovery of data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8730512"/>
            <a:ext cx="20674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case of any data breach.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3" y="2751981"/>
            <a:ext cx="6692164" cy="20114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2294</Words>
  <Application>Microsoft Office PowerPoint</Application>
  <PresentationFormat>Custom</PresentationFormat>
  <Paragraphs>222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2019-11-01T12:52:12Z</dcterms:created>
  <dcterms:modified xsi:type="dcterms:W3CDTF">2019-11-16T07:39:35Z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