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1235021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Conclusion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62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1498002"/>
            <a:ext cx="60320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computing has resurrected the traditional storage approach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1764926"/>
            <a:ext cx="66584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transformed it into a universal product. This product has something to offer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2031850"/>
            <a:ext cx="60104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everyone. Whether its a cloud storage platform required to store data,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2298774"/>
            <a:ext cx="64132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whether its a relational database management problem or even if anyone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2565698"/>
            <a:ext cx="66925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interested to reach a bigger community by launching their website or products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2832621"/>
            <a:ext cx="594987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online, the cloud has the power to take care of all these needs without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3099545"/>
            <a:ext cx="15187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breaking a sweat.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2" y="3595717"/>
            <a:ext cx="6682631" cy="3508143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485029" y="7408556"/>
            <a:ext cx="63190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AWS has coordinated and employed millions of businesses in the industry,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7675481"/>
            <a:ext cx="66225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both big and small. The amount of data generated from all these enterprises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7942404"/>
            <a:ext cx="667827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enormous which calls for a significant and diverse infrastructure system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8209328"/>
            <a:ext cx="65446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can take care of all the enduring possibilities and ever-increasing demands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8476252"/>
            <a:ext cx="637911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industry. Cloud has taken care of 90% of these problems, especially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8743176"/>
            <a:ext cx="57704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which is recommended by many multinational corporations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9010100"/>
            <a:ext cx="666351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strengthen and maintain excellent leadership and business ties in the long run.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3734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 Yet, there is a lot to be achieved. User demands are constantly being taken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4028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care by AWS. In the future, as data is bound to increase in proportion, more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5635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sophisticated services should emerge to manage data in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358302"/>
            <a:ext cx="635105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Research companies and big data enterprises will require to test their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625225"/>
            <a:ext cx="666117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against the actual observations. More and more startups and private firms will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149"/>
            <a:ext cx="66202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have a dependence on data. In the future, businesses will be exploiting data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3879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its core to extract significant patterns and insights which will deliver better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71808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value and open up several opportunities for the businesses in the long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3766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run.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2019-11-01T13:00:47Z</dcterms:created>
  <dcterms:modified xsi:type="dcterms:W3CDTF">2019-11-16T07:39:48Z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