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9D456-2A15-4A81-898A-4EE9C5470A0F}" type="datetimeFigureOut">
              <a:rPr lang="en-US" smtClean="0"/>
              <a:t>01-Nov-19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01688"/>
            <a:ext cx="2835275" cy="4011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1588"/>
            <a:ext cx="6051550" cy="481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F16F-A829-4D1A-98FE-80EB9A0D5C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CF16F-A829-4D1A-98FE-80EB9A0D5C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1001526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Features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294"/>
            <a:ext cx="62859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computing has been making its mark in the industry for the last two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645660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decades. It has made companies realize the power of remote computing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662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been futile for a larger part of the success of the companies. Some of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6696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features in the cloud have been designed keeping the obligations of the user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5094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mind.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3087059"/>
            <a:ext cx="44262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Cost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353762"/>
            <a:ext cx="66519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Enterprises, both big and small have this concern of initial shelling of capital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608072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establish a reliable cloud infrastructure in their systems. Cloud services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3334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 tons of features and have great adaptability to the demands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5344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consumers which is bound to carry a steep price tag at the beginning. But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6402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ones who opt for this service to understand the long-term returns of investing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58704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this service and the return on investment it will generate once the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9475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gets going.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489374"/>
            <a:ext cx="80722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Integrity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756077"/>
            <a:ext cx="64497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There are a few things critical to the success of a business as poor-reporting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65113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erratic performance can hamper the reputation of a business. In a cloud-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89925"/>
            <a:ext cx="66066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based system, all the files and documents are stored in a common place with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4438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common format. With everyone having access to the same information, 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62510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can maintain the integrity of data by bypassing frequent human error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090697"/>
            <a:ext cx="45739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maintaining a strict record of any changes or updates.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624766"/>
            <a:ext cx="85762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Analytics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891468"/>
            <a:ext cx="63222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lot of data is going in and out from the cloud. In 2018, there are plenty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158392"/>
            <a:ext cx="66488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reasons for the continuous supply of data like IoT devices, emails, government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425316"/>
            <a:ext cx="65852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records, surveys etc. This can stack up against the already flooded servers. 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692240"/>
            <a:ext cx="65546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data is currently being employed for analyzing various insights to predict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8959165"/>
            <a:ext cx="65550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business strategies, cloud providers have added this feature of displaying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226089"/>
            <a:ext cx="62617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analytics in forms of charts and graphs to help the business and consumer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85029" y="9493013"/>
            <a:ext cx="53788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understand the importance and value of data in today's hoopla.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8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08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9622" y="1346821"/>
            <a:ext cx="76700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9622" y="1613523"/>
            <a:ext cx="63800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According to Salesforce, 94% of the businesses observed an increase in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9622" y="1880447"/>
            <a:ext cx="65748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security of their data after switching to the cloud. 91% of these admitted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9622" y="2147371"/>
            <a:ext cx="62157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they preferred cloud due to its adherence to government guidelines.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9622" y="2414295"/>
            <a:ext cx="61323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matter of fact, in the 21st century, it is difficult to keep data secure from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9622" y="2681218"/>
            <a:ext cx="67227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vulnerable online sources that have the capability to breach this data and sell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9622" y="2948142"/>
            <a:ext cx="63212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online, compromising the privacy of the consumers and enterprises.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9622" y="3215066"/>
            <a:ext cx="64316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provides a secure platform where access is granted only to privileged users.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9622" y="3749136"/>
            <a:ext cx="1873601" cy="203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Seamless Integration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9622" y="4015838"/>
            <a:ext cx="61068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important aspect of any business is its employees. If there is a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9622" y="4282762"/>
            <a:ext cx="61246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 owned by a company, then all the concerned employees must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9622" y="4549686"/>
            <a:ext cx="64436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bought onboard to collaborate and share their collective thoughts. After all,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9622" y="4816610"/>
            <a:ext cx="63579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what’s the point in having a good team if the members don't cooperate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9622" y="5083534"/>
            <a:ext cx="63426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work together? Cloud computing makes it easy for users to view and share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9622" y="5350458"/>
            <a:ext cx="63290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information securely and smoothly across this platform. Nowadays, cloud-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9622" y="5617381"/>
            <a:ext cx="65095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based services have even added social engagement to their array of 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9622" y="5884305"/>
            <a:ext cx="60679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 that companies can reach out to perform collective decision-making.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09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824453"/>
            <a:ext cx="454273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Mentions some of the useful features of the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2091377"/>
            <a:ext cx="652766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Cloud computing is an integrated platform which has tons of features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358300"/>
            <a:ext cx="624140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services. People prefer cloud due to its scalable architecture, inexpensive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4"/>
            <a:ext cx="61905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plans, seamless integration, better data integrity, and enhanced security.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3159071"/>
            <a:ext cx="38100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Why would you prefer cloud over others?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425996"/>
            <a:ext cx="65713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Cloud has gain momentum over the traditional remote server approach.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692920"/>
            <a:ext cx="58600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accessed from anywhere and storage can always be increased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959844"/>
            <a:ext cx="29792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depending upon the requirements.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654</Words>
  <Application>Microsoft Office PowerPoint</Application>
  <PresentationFormat>Custom</PresentationFormat>
  <Paragraphs>62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2019-11-01T09:55:57Z</dcterms:created>
  <dcterms:modified xsi:type="dcterms:W3CDTF">2019-11-01T14:08:28Z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