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5794252" cy="5581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The reason why countless companies are deploying cloud</a:t>
            </a:r>
            <a:endParaRPr sz="1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computing in their 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831044"/>
            <a:ext cx="59728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 agree that cloud computing can have its fair share of agreements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2097968"/>
            <a:ext cx="66046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disagreements. But do the pros outweigh the cons? Why are companies eager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364892"/>
            <a:ext cx="595989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deploy cloud in their systems and what are the measures that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631817"/>
            <a:ext cx="535470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have to consider before implementing this process?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3165664"/>
            <a:ext cx="59759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Let's have a glance at the business goals that cloud computing helps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3432588"/>
            <a:ext cx="10352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accomplish.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966657"/>
            <a:ext cx="3178504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Beats the traditional system 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4233359"/>
            <a:ext cx="64830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was considered as a gimmick in the industry some decades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4500283"/>
            <a:ext cx="6606044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back when the companies were handling data by means of traditional servers,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767208"/>
            <a:ext cx="62623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located in their offices. These servers had the capacity to get the job done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5034131"/>
            <a:ext cx="64014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because the amount of data generated during that period was considerably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5301055"/>
            <a:ext cx="67157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low. Better late than never, many MNCs and corporations slowly and gradually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5567978"/>
            <a:ext cx="670632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entered the cloud computing market and started experimenting with the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834903"/>
            <a:ext cx="21694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for their core operations.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6101827"/>
            <a:ext cx="64675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Long gone are the days when the company used to maintain a server in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368751"/>
            <a:ext cx="65277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offices. Companies like Google, Amazon, and Netflix have humongous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635675"/>
            <a:ext cx="65896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rooms spread across the map where they store zettabytes of data daily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902599"/>
            <a:ext cx="63040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comes from their streaming services. This can be accessed anywhere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7169522"/>
            <a:ext cx="43587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across the globe and can be replicated if necessary.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703592"/>
            <a:ext cx="150518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Minimizing 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970295"/>
            <a:ext cx="66700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tend to focus more on their business goals rather than the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8237219"/>
            <a:ext cx="65621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resources that are essential but don't necessarily fulfill their goals.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504143"/>
            <a:ext cx="61560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services were earlier managed by a different department but that would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771067"/>
            <a:ext cx="60919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indirectly increase their operating costs. To cut down such unnecessary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9037991"/>
            <a:ext cx="63043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investments, cloud computing proved to be a worthy alternative. All these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9304915"/>
            <a:ext cx="66743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related to data security, data integrity, data accessibility are managed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571839"/>
            <a:ext cx="52756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under one platform which is reliable and suitable for business.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Page 11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2217385" y="10387813"/>
            <a:ext cx="65" cy="292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9622" y="1346821"/>
            <a:ext cx="197382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Disaster 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9622" y="1613523"/>
            <a:ext cx="6185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Trust me in today's times, data is the most important asset of a company.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9622" y="1880447"/>
            <a:ext cx="64342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There are many instances which are unreported where the data is leaked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9622" y="2147371"/>
            <a:ext cx="644737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breached due to lack of a proper firewall or due to human negligence.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9622" y="2414295"/>
            <a:ext cx="63704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shortcomings can be depreciated by choosing the right cloud model for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9622" y="2681218"/>
            <a:ext cx="64574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organization. The main goal of the services that the organization avails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9622" y="2948142"/>
            <a:ext cx="61536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cloud must be to ensure that their data is safe and not compromised.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9622" y="3482212"/>
            <a:ext cx="629002" cy="203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Online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9622" y="3748914"/>
            <a:ext cx="67171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Trusting and managing a cloud service means buying yourself more uptime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9622" y="4015838"/>
            <a:ext cx="62612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garnering more consumers in the process. Maintaining a cloud service is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9622" y="4282762"/>
            <a:ext cx="65442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responsibility for the cloud service providers which ensures that the services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9622" y="4549686"/>
            <a:ext cx="64493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that the enterprise has opted will help him keep his business up and running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9622" y="4816610"/>
            <a:ext cx="66919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most of the times. There is absolutely no chance of any data loss and as privacy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9622" y="5083534"/>
            <a:ext cx="66276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is the topmost priority for any cloud service, companies can focus on attaining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9622" y="5350458"/>
            <a:ext cx="21804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business objectives.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12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500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2019-11-01T10:09:37Z</dcterms:created>
  <dcterms:modified xsi:type="dcterms:W3CDTF">2019-11-01T14:11:54Z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