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08" y="4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485029" y="1123468"/>
            <a:ext cx="2375689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The Current Landscape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85029" y="1485516"/>
            <a:ext cx="3647935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Who are the ones who manage the cloud?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752218"/>
            <a:ext cx="594535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Managing an entire cloud infrastructure which accommodates tons of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2019143"/>
            <a:ext cx="64558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enterprises as customers is not an easy task. This service has to be managed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2286067"/>
            <a:ext cx="62980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continuously with the help of servers, storage, networks and data centers.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2552990"/>
            <a:ext cx="66284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There is also a provision for users who apply for cloud services to manage it 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2819914"/>
            <a:ext cx="63033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their own cloud platform with the help of a third-party cloud management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3086837"/>
            <a:ext cx="472635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tool. Basically, they have three services to choose from.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3620685"/>
            <a:ext cx="157646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Self-provisioning 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3887610"/>
            <a:ext cx="60560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Consumers acquire the desired cloud services directly from the 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4154534"/>
            <a:ext cx="645205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provider by means of a plan or tariff that the provider has set. Based on this,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4421457"/>
            <a:ext cx="654366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customer can avail as many services he wants based on his requirements.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5029" y="4955305"/>
            <a:ext cx="199214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Contract provisioning :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5222229"/>
            <a:ext cx="62066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Consumers acquire all the resources well in advance without checking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5489153"/>
            <a:ext cx="613311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paying for each service individually. There are various packages that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5756077"/>
            <a:ext cx="568192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created and customized by the vendor. The consumer can avail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6023000"/>
            <a:ext cx="435127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appropriate service that he yearns for his business.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6556849"/>
            <a:ext cx="198273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Dynamic provisioning :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5029" y="6823773"/>
            <a:ext cx="65503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provider grants resources when the consumer needs them, then retracts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85029" y="7090697"/>
            <a:ext cx="66845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them when they are no longer required. The customer is charged on a pay-per-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85029" y="7357621"/>
            <a:ext cx="8439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spc="10" dirty="0">
                <a:solidFill>
                  <a:srgbClr val="3B3B3B"/>
                </a:solidFill>
                <a:latin typeface="Arial"/>
                <a:cs typeface="Arial"/>
              </a:rPr>
              <a:t>use basis.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85029" y="7891468"/>
            <a:ext cx="665865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has enabled easy and direct access to external data sources and storage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85029" y="8158392"/>
            <a:ext cx="665234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services with the able guidance of an application programming interface (API).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85029" y="8425316"/>
            <a:ext cx="627769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APIs have the capability to keep the applications minimal in size. They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85029" y="8692240"/>
            <a:ext cx="608740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carry processing and analytical computations in the cloud itself thereby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85029" y="8959165"/>
            <a:ext cx="60932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harnessing the true potential of a cloud service. These APIs incorporate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85029" y="9226089"/>
            <a:ext cx="58369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enduring flexibility that can encourage faster development and yield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85029" y="9493013"/>
            <a:ext cx="17218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anticipated returns.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7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13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14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6"/>
            <a:ext cx="65185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To make it easy and safe for companies to deploy their applications and their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3532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services, the cloud enables smoother execution of these applications on its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1824454"/>
            <a:ext cx="64846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hassle-free platform. Different cloud models have their own specific designs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2091378"/>
            <a:ext cx="66643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and infrastructures to manage and carry operations and responsibilities which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358302"/>
            <a:ext cx="272875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each company is assigned to do.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892370"/>
            <a:ext cx="5285850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Where is the cloud situated and who manages it all the time?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3159073"/>
            <a:ext cx="64732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 storage is a component of computer data storage where the incoming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3425997"/>
            <a:ext cx="573018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outgoing of digital data is managed in logical pools. The storage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692921"/>
            <a:ext cx="56297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mechanism spans and accommodates multiple servers. This active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959845"/>
            <a:ext cx="645011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environment is controlled and maintained by a cloud-hosting company. This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226769"/>
            <a:ext cx="671789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environment is responsible for keeping the data available and accessible all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493692"/>
            <a:ext cx="64061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time so that the concerned enterprises can access it whenever they need it.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4760616"/>
            <a:ext cx="621274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data that is stored at these servers are located all over the globe. 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027540"/>
            <a:ext cx="645012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example, Youtube has multiple servers to stream the same video every time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294464"/>
            <a:ext cx="669396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we play it. If we reload the same video, possibilities are it is being monitored by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561388"/>
            <a:ext cx="55300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 server different from the server used to stream it the first time.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6095236"/>
            <a:ext cx="645444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We can take full advantage of the cloud storage through a remotely-located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362160"/>
            <a:ext cx="633026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 computing service, a web service application programming interface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629084"/>
            <a:ext cx="629416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(API). Services such as cloud desktop storage and a cloud storage gateway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896008"/>
            <a:ext cx="659036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exploit API to their maximum potential. The web-based content management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162932"/>
            <a:ext cx="533682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systems are also effective in growing the cloud service further.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696779"/>
            <a:ext cx="66790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These storage systems are often referred to as server farms. These farms have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7963704"/>
            <a:ext cx="654703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maximum uptime and the hosting company ensures that they run for 365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8230628"/>
            <a:ext cx="60428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days and 24/7. In accordance with where the data is stored, it is strictly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8497552"/>
            <a:ext cx="645699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protected in a classified place which is accessible to some selected people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9824" y="8764476"/>
            <a:ext cx="118137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company.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15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231"/>
            <a:ext cx="660608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They have the license to enter the server room whenever any issue arises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155"/>
            <a:ext cx="614212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activities of this room are kept confidential from employees of other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621079"/>
            <a:ext cx="66515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departments. The cloud-provider can be based in the US but these servers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1888003"/>
            <a:ext cx="59408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be located anywhere on earth. It can be situated in China or the UK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154926"/>
            <a:ext cx="657448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Australia. Many companies outsource their server farms to satellite locations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421850"/>
            <a:ext cx="62910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to minimize costs. Hence, all these factors make us realize that sometimes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688774"/>
            <a:ext cx="66582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even the cloud provider might be unaware of the data that resides in his cloud.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222622"/>
            <a:ext cx="627787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Managing the inflow and outflow of data can get tedious for the vendor at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489546"/>
            <a:ext cx="616939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times. To maintain uptime, his responsibility involves providing a perfect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756470"/>
            <a:ext cx="648465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cooling system for the servers. Even if a single rack is down, it may affect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023394"/>
            <a:ext cx="671141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accessibility of data from its servers. The vendor has to maintain all the servers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290317"/>
            <a:ext cx="640559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 plausible condition to avoid breakdowns and collapse of servers. To keep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4557241"/>
            <a:ext cx="660586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servers up and running, the vendor has to maintain a continuous supply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4824165"/>
            <a:ext cx="643461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electricity and other resources. It is essential to be ready for any mishaps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091090"/>
            <a:ext cx="655958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breakdowns. A vendor has a backup ready to tackle such issues which reduce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358013"/>
            <a:ext cx="309539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downtime of the cloud platform.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5892083"/>
            <a:ext cx="5704378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Is investing in cloud computing a viable option for all enterprises?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158785"/>
            <a:ext cx="6368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Gartner has proclaimed cloud as a viable option for many IT projects which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425709"/>
            <a:ext cx="645934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employ infrastructure and operations in their business. They consider it as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692633"/>
            <a:ext cx="662020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phenomenon which will flip the industry to digital leadership. They conducted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6959557"/>
            <a:ext cx="649464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 survey which showed that around $200 billion was invested worldwide 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226481"/>
            <a:ext cx="189092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adoption of 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7760329"/>
            <a:ext cx="655211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computing infrastructure comprises Iaas, Saas, Paas, and Daas to meet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8027253"/>
            <a:ext cx="645405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computing needs of the organizations. Both medium-sized and big-sized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8294177"/>
            <a:ext cx="65315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companies know the advantages that cloud provides. They are of the opinion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9824" y="8561101"/>
            <a:ext cx="66474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that the company won't function adequately and efficiently without the 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39824" y="8828025"/>
            <a:ext cx="65452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They have deployed cloud computing in 90% of their systems are reaping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439824" y="9094949"/>
            <a:ext cx="636634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profits out of it. Small-sized enterprises and startups don't always consider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439824" y="9361872"/>
            <a:ext cx="672162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 as a viable option. They don't have much data inflow and outflow going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439824" y="9628797"/>
            <a:ext cx="60057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their favor and so they don't feel the need to deploy it in their systems.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6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6"/>
            <a:ext cx="5379912" cy="101735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229"/>
            <a:ext cx="649837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Sometimes, other market tools used to deploy applications and to store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154"/>
            <a:ext cx="66508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can also be taken into consideration. It's not about blindly following the crowd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621078"/>
            <a:ext cx="66647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and implementing things that are slowly catching up in the market. Companies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1888002"/>
            <a:ext cx="62890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need to first evaluate all options that are currently available in the market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154925"/>
            <a:ext cx="588044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before they deploy big technologies like cloud. It all boils down to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421849"/>
            <a:ext cx="61048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individual business needs and professional goals. It should be taken into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688773"/>
            <a:ext cx="652446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consideration that companies can do a lot better by using better alternatives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2955696"/>
            <a:ext cx="668414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to the cloud. Their business needs are not been compromised and their work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222620"/>
            <a:ext cx="223637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carried out in right tracks.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756469"/>
            <a:ext cx="629456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It is estimated that the year 2020, 50% of the overall IT market is going 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023393"/>
            <a:ext cx="636479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reliant on the cloud to take care of their business needs. It is evident by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290316"/>
            <a:ext cx="635125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fact the cloud not only brings great options in the menu but also has a wide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557240"/>
            <a:ext cx="66278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consistency record of keeping the work online and active at most of the times,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4824164"/>
            <a:ext cx="61707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especially at peak hours when companies are expecting tons of business.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358011"/>
            <a:ext cx="614155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More and more CEOs are recommending cloud to increase business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624936"/>
            <a:ext cx="598930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concentrate more on the business part of the system. It enables better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5891860"/>
            <a:ext cx="668218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execution of services and promotes healthy business practices. This path leads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158784"/>
            <a:ext cx="662530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to a better business proposition and enables the inclusion of more clients who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425708"/>
            <a:ext cx="65899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want to strengthen their business relations with the organization. If the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692632"/>
            <a:ext cx="648189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is exploited to its full potential, then companies don't have to carry out basic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6959556"/>
            <a:ext cx="655017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operations and implementations which will save resources and give it time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226480"/>
            <a:ext cx="269796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contemplate for superior ideas.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1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451"/>
            <a:ext cx="6274035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What benefits does cloud computing provide compared to conventional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375"/>
            <a:ext cx="178511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storage techniques?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5907545"/>
            <a:ext cx="67096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Traditional storage techniques include data centers that comprise of hardware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6174469"/>
            <a:ext cx="652604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infrastructure like a desktop computer which is connected to a network with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6441394"/>
            <a:ext cx="657468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help of a remote server. This server is responsible for granting employees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6708317"/>
            <a:ext cx="467730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access to the business’ stored agenda and applications.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7242165"/>
            <a:ext cx="568897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Those who rely on traditional strategies to deal with their business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7509089"/>
            <a:ext cx="61360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requirements have access to it all the time through a remote server.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7776013"/>
            <a:ext cx="65843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components required to run this server includes both hardware and software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8042937"/>
            <a:ext cx="645796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which are obtained by the company. A team of IT professional looks into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8309861"/>
            <a:ext cx="671318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system and administers it. They have the responsibility of updating and making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8576785"/>
            <a:ext cx="318171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changes to this system when needed.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9110633"/>
            <a:ext cx="647658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Whenever a debate between these two topics goes head to head, these sub-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9377557"/>
            <a:ext cx="405074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points can be useful to support your discussion.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4" y="1746572"/>
            <a:ext cx="6682632" cy="37750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451"/>
            <a:ext cx="303607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Assurance of data not getting lost!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154"/>
            <a:ext cx="59261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data and applications which are hosted in the cloud are uniformly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621078"/>
            <a:ext cx="666630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dispersed across all the servers, which are connected all the times to work as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1888002"/>
            <a:ext cx="62812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single unit. Even if a server fails at the wrong time, there are other servers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154925"/>
            <a:ext cx="63993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which are online to take care of that. This means that no data is lost and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421849"/>
            <a:ext cx="63463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uptime is constant throughout the whole process. Compared to traditional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688773"/>
            <a:ext cx="65025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techniques, the cloud has the capability of providing more storage space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2955696"/>
            <a:ext cx="641205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server resources which encourages more computing power and speed. This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222620"/>
            <a:ext cx="584632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enables better utilization of available resources for the software 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489545"/>
            <a:ext cx="32790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to perform at their prime.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023615"/>
            <a:ext cx="947188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Scalability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290316"/>
            <a:ext cx="642971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scalability factor is enough for some organizations to prefer cloud to its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557240"/>
            <a:ext cx="655115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counterparts. Traditional technologies have a limited scope of expansion due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4824164"/>
            <a:ext cx="658311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to limited availability of servers. You have to pay for more servers if you want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091088"/>
            <a:ext cx="643211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to expand your base. Cloud eliminated this problem by providing a platform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358011"/>
            <a:ext cx="639068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which gives you unlimited space and access to resources anytime. They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5624936"/>
            <a:ext cx="65016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scale it up or down depending on the company’s demands and requirements.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5891860"/>
            <a:ext cx="670294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Plus it gives a sense of control to the company over their data and applications.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6158784"/>
            <a:ext cx="469496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This helps in maintaining the flexibility of the company.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6425708"/>
            <a:ext cx="59991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Traditional approach doesn't encourage the expansion to handle more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6692632"/>
            <a:ext cx="668101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workload without buying new servers. This doesn't solve the problem and may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6959556"/>
            <a:ext cx="59029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increase the downtime which can cause heavy losses to the company.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7493625"/>
            <a:ext cx="112089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Expenditure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7760328"/>
            <a:ext cx="64428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Traditional techniques have the ability to expand at the cost of adding more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8027252"/>
            <a:ext cx="630182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servers which invite more expenditure. Whereas, the cloud comes with 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8294176"/>
            <a:ext cx="650738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affordable price tag at the cost of providing all the features and services that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8561100"/>
            <a:ext cx="46241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 organization needs to keep growing in the long run.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224"/>
            <a:ext cx="63628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At times, buying a traditional infrastructure can become tedious and out of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148"/>
            <a:ext cx="643539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control as there are many components involved. This can incur huge budget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621072"/>
            <a:ext cx="62914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shift for the organization and disturb their operating costs. Cloud vendors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1887996"/>
            <a:ext cx="621587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present a host of different packages which can be suitable for any type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154919"/>
            <a:ext cx="38779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business expansion and overall development.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88988"/>
            <a:ext cx="1096183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Automation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955691"/>
            <a:ext cx="650915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computing has automated businesses all across the globe thanks to its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222615"/>
            <a:ext cx="635478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premium hosting services. The vendor takes care of the cloud from a single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489539"/>
            <a:ext cx="641146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system and manages them all at once. Managing a traditional system is a lot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756463"/>
            <a:ext cx="668690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more time-consuming and tiresome as the company has to hire more people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023387"/>
            <a:ext cx="651329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manage each component separately. A cloud service results in less headache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290310"/>
            <a:ext cx="62655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for a company who has to manage a lot of elements and keep them up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557234"/>
            <a:ext cx="173104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running all the time.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091303"/>
            <a:ext cx="807221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Integrity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358006"/>
            <a:ext cx="639204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Data security and integrity is maintained all the time in the cloud. Unlike its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624930"/>
            <a:ext cx="656233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contenders, the cloud has a different security mechanism which ensures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5891854"/>
            <a:ext cx="66380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integrity and confidentiality. Nowadays terabytes of data are being generated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6158778"/>
            <a:ext cx="638362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which enables the analytical companies to store this data in order to derive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6425701"/>
            <a:ext cx="61784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meaningful business insights in the future. Data is gold in today's era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6692625"/>
            <a:ext cx="34063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enterprises need to take good care of it.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01851"/>
            <a:ext cx="395896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Questions that can be expected in interviews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735477"/>
            <a:ext cx="496099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Who are the primary users of the cloud in the industry?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2002401"/>
            <a:ext cx="591620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Customers and business users are the target audiences for a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269324"/>
            <a:ext cx="657410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computing platform. CSPs ensure their customers get enough bandwidth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536248"/>
            <a:ext cx="49223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support for their projects and applications in the long run.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3070096"/>
            <a:ext cx="39789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Who is responsible for managing the cloud?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337020"/>
            <a:ext cx="64917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The Cloud Service Providers(CSPs) manage the cloud platform from end-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603944"/>
            <a:ext cx="651819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to-end. They provide a host if service at a fixed cost for anyone who is willing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870868"/>
            <a:ext cx="47222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to take his business on the cloud and utilize its services.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2138</Words>
  <Application>Microsoft Office PowerPoint</Application>
  <PresentationFormat>Custom</PresentationFormat>
  <Paragraphs>192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3</cp:revision>
  <dcterms:created xsi:type="dcterms:W3CDTF">2019-11-01T10:11:02Z</dcterms:created>
  <dcterms:modified xsi:type="dcterms:W3CDTF">2019-11-16T07:37:07Z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