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72528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Types of Cloud Computing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241757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SaaS- Software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648912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Software as a service is provided by the Cloud Service Provider to the client.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639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CSP leases applications or software to the client as and when needed on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6865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per-service pay basis. For example, Salesforce provides the Customer Relation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3224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Manager(CRM) to companies who are willing to check its relation with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59669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customers. The infrastructure is owned by Salesforce and the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410429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provided to the client are managed from its end.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66835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Most companies utilize SaaS for meeting their business obligations. It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520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tons of features which are owned by a third-party vendor. A majority of SaaS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5252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are able to operate directly through the web browser, therefore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59443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they do not require any download or installations at the client side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6402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operation. Cloud vendors try to maintain all the inherent technical issues such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2104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data, servers, and storage, while businesses can simply concentrate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22532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maintenance and support.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756077"/>
            <a:ext cx="62160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SaaS is often recommended to small startups and businesses that have e-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64862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commerce as their target market. This can reduce a lot of stress and time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89925"/>
            <a:ext cx="63659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to launch their products quickly. Companies can utilize SaaS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492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both web and mobile access. To collaborate on small projects, SaaS is a great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64772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option for businesses. As SaaS is known to provide on-demand software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090697"/>
            <a:ext cx="65060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for easy implementation at the client’s end, it is also vital for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357621"/>
            <a:ext cx="66594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third-party to ensure that enough bandwidth is used to make businesses shine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624545"/>
            <a:ext cx="29312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continue without any hiccups.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158392"/>
            <a:ext cx="64905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Examples of SaaS are Salesforce, GoToMeeting, Dropbox, and Cisco WebEx.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425316"/>
            <a:ext cx="6691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organizations have to rent these applications from their parent companies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692240"/>
            <a:ext cx="50435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order to utilize the potential features in their businesses.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5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2217385" y="10387813"/>
            <a:ext cx="65" cy="292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241061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PaaS- Platform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7210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 PaaS, the CSP gives the heritage of deploying customer-created 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65433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the customers using various programming tools which are provided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524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CSP. The customer has no control over the underlying architecture including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34398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operating systems, storage, and servers.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301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PaaS supplies a variety of frameworks for developers in order to build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434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deploy customized applications. All servers, storage, and networking can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2137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handled by a third-party provider while the developers can work on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11136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4226769"/>
            <a:ext cx="59384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working of PaaS is similar to SaaS, except for one thing, instead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493692"/>
            <a:ext cx="60061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delivering the software over the internet, PaaS provides a platform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616"/>
            <a:ext cx="63416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software formulation. This platform is presented over the web which gives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661569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software developers a sense of liberty to concentrate in building the software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65607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based on the guidelines laid by the company and not having a second thought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561388"/>
            <a:ext cx="40256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 establishing a perfect base for the company.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6"/>
            <a:ext cx="66237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best part of PaaS is virtualization, which allows the resources to be 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60"/>
            <a:ext cx="62906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up and down depending on the requirements laid by the enterprise. It also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4"/>
            <a:ext cx="66545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provides a bunch of different services to help with the developing, testing,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8"/>
            <a:ext cx="66588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deployment of applications in the cloud. It is quite user-friendly for coders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162932"/>
            <a:ext cx="64033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developers and enables easy migration to another cloud. Most importantly,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429856"/>
            <a:ext cx="62290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web services and databases are integrated for smoother execution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696779"/>
            <a:ext cx="21412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230628"/>
            <a:ext cx="63751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Examples of PaaS are Google App Engine, Apache Stratos, OpenShift, AWS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497552"/>
            <a:ext cx="26355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Elastic BeanStalk, and Heroku.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2"/>
            <a:ext cx="281364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IaaS- Infrastructure as a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4501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IaaS is exemplary for organizations that require satisfying support for a full-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59614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fledged cloud computing infrastructure, but can’t afford the 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65187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that they need. It delivers virtualized computing resources over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60552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internet without any extra fuss. The client can relax and trust in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50"/>
            <a:ext cx="63732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underlying physical machine that is being harnessed to coordinate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4"/>
            <a:ext cx="66635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resources to the company. It basically abstracts the user from the physical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8"/>
            <a:ext cx="8027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machine.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89546"/>
            <a:ext cx="64877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IaaS basically liberates cloud computing platform to organizations, including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64522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elements such as servers, network, operating systems, and storage, through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4326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virtualization technology. These cloud servers are handed over to the 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0668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through an API. IaaS clients have absolute control over the entire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59030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infrastructure. It provides the same technologies and capabilities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4824165"/>
            <a:ext cx="65542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data center without having to physically maintain or manage all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90"/>
            <a:ext cx="57403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it. The IaaS model has an upper hand in presenting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358013"/>
            <a:ext cx="6631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infrastructure as an on-demand service. As clients have the freedom to 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624937"/>
            <a:ext cx="66816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servers, data storage centers, and network equipment, they can work and take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5891861"/>
            <a:ext cx="40383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advantage of this service as much as they want.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63949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The IaaS is just as beneficial in some situations as Saas and PaaS. It can vary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3"/>
            <a:ext cx="65401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small startups to giant companies who can invest in this model and save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7"/>
            <a:ext cx="5909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 and money in both hardware and software. It is beneficial for big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1"/>
            <a:ext cx="61227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organizations in order to gain complete control of their applications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493405"/>
            <a:ext cx="65140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infrastructures. It is recommended for companies who like to challenge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7760329"/>
            <a:ext cx="66388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boundaries and keep growing despite having lack of resources to expand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027253"/>
            <a:ext cx="24476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to meet their goals.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561101"/>
            <a:ext cx="63406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Due to its flexibility and tangibility, it becomes very easy for enterprises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828025"/>
            <a:ext cx="66305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their resources up or down depending on the requirements. Examples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94949"/>
            <a:ext cx="60577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IaaS are RackSpace, Amazon Web Services(AWS), Microsoft Azure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361872"/>
            <a:ext cx="12102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DigitalOcean.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239844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DaaS- Desktop as a 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66929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DaaS provides a platform to the clients and arranges a virtual desktop with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5982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provider enabling all the back-end services to the client. Adopting DaaS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5022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its own share of advantages like migrating to another cloud is quite easy.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64722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structure and architecture of this platform compared to other models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5988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quite simple and easy to understand. Another good thing about DaaS is that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4836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easily customized as per the client's expectations.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0"/>
            <a:ext cx="65256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most ideal application of DaaS would be in small organizations who have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45"/>
            <a:ext cx="6183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to only limited resources. They need the cloud services to run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9"/>
            <a:ext cx="64095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manage some of their services for the client and customers. However, large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93"/>
            <a:ext cx="66770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multi-national corporations should stay away from this as they might require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45523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more linear and sophisticated approach towards managing their services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5348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 for the big offshore clients. They should prefer IaaS to maintain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5276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confidentiality of their business and focus more on achieving bigger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88"/>
            <a:ext cx="55985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goals which will help in maintaining their credibility in the market.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6"/>
            <a:ext cx="62943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Examples for Daas are VMWare Horizon Cloud, Amazon Workspaces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0"/>
            <a:ext cx="61978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Citrus XenDesktop. These services are vital for small businesses who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4"/>
            <a:ext cx="65275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looking to deploy cloud services to maintain the coherence of their products.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470408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To sum it up all, we can have a look at the table below.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375"/>
            <a:ext cx="340996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 means the user manages that service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1701901"/>
            <a:ext cx="141913" cy="294426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25" y="2186453"/>
            <a:ext cx="3519884" cy="6271568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2186453"/>
            <a:ext cx="2926254" cy="626680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6333165" y="2403668"/>
            <a:ext cx="453823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SaaS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78" y="3108681"/>
            <a:ext cx="2789173" cy="530219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5442666" y="2403668"/>
            <a:ext cx="47118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PaaS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596236" y="302785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596236" y="3652270"/>
            <a:ext cx="1640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591342" y="2403668"/>
            <a:ext cx="41017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14377" y="302785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714377" y="3652270"/>
            <a:ext cx="1640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14377" y="4276681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14377" y="4910627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14377" y="5535038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667030" y="2403668"/>
            <a:ext cx="49521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DaaS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832517" y="3027858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832517" y="3652270"/>
            <a:ext cx="1640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832517" y="4276681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832517" y="4910627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832517" y="5535038"/>
            <a:ext cx="1640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827750" y="6159446"/>
            <a:ext cx="164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8040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45387" y="2396971"/>
            <a:ext cx="68442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45387" y="3027858"/>
            <a:ext cx="11060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41944" y="3645340"/>
            <a:ext cx="457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45387" y="4283598"/>
            <a:ext cx="7696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Runtime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541944" y="4910627"/>
            <a:ext cx="10725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Middleware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545387" y="5536961"/>
            <a:ext cx="298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41944" y="6158197"/>
            <a:ext cx="12143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Virtualization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545387" y="6781927"/>
            <a:ext cx="6911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545387" y="7413150"/>
            <a:ext cx="70570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Storage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545387" y="8039140"/>
            <a:ext cx="10629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Networking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194267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27893"/>
            <a:ext cx="29247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Q) What is Saas, IaaS, PaaS, DaaS?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994817"/>
            <a:ext cx="65490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SaaS is used to lease a particular software available in the market through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261740"/>
            <a:ext cx="66731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means of a cloud. Companies like SalesForce provide their CRM(Customer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28664"/>
            <a:ext cx="66998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Relation Manager) to enterprises who are keen to interact with their customer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795588"/>
            <a:ext cx="4765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062511"/>
            <a:ext cx="64014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CSPs provides PaaS to deploy applications or websites on a platform that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329436"/>
            <a:ext cx="62771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well-optimized for these tasks. Anyone willing to launch their product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596360"/>
            <a:ext cx="10664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utilize PaaS.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3863284"/>
            <a:ext cx="6342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IaaS delivers virtualized computing resources packaged in an 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130208"/>
            <a:ext cx="45339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required by small companies to deploy their services.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397131"/>
            <a:ext cx="63424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setup similar to a desktop computer is provided by DaaS. It gives enough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4664055"/>
            <a:ext cx="66674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resources and computing power with access to back-end services of the client.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5197903"/>
            <a:ext cx="48887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are the models used to deploy cloud computing?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5464827"/>
            <a:ext cx="57708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spc="10" dirty="0">
                <a:solidFill>
                  <a:srgbClr val="3B3B3B"/>
                </a:solidFill>
                <a:latin typeface="Arial"/>
                <a:cs typeface="Arial"/>
              </a:rPr>
              <a:t>A)  Cloud computing uses four models- SaaS, Iaas, Paas, and DaaS to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5731751"/>
            <a:ext cx="64279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implement and utilize its services with the means of an internet connection.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6265599"/>
            <a:ext cx="32513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is the most preferred model?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6532523"/>
            <a:ext cx="63760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Businesses prefer Infrastructure as a Service(IaaS) compared to SaaS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6799447"/>
            <a:ext cx="59014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PaaS as it provides more resources in form of a virtualized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7066371"/>
            <a:ext cx="58665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environment. This achieves better computing power to handle heavy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0752" y="7333295"/>
            <a:ext cx="43279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and the maximum number of services.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1446</Words>
  <Application>Microsoft Office PowerPoint</Application>
  <PresentationFormat>Custom</PresentationFormat>
  <Paragraphs>159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2019-11-01T10:12:42Z</dcterms:created>
  <dcterms:modified xsi:type="dcterms:W3CDTF">2019-11-16T07:37:38Z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