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485029" y="1123468"/>
            <a:ext cx="3703477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The architecture of cloud computing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485294"/>
            <a:ext cx="669063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To understand the working and architecture of a cloud, we need to take a deep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1752218"/>
            <a:ext cx="65291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look into its components and establish significance for each one of them.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019143"/>
            <a:ext cx="652563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 components are loosely coupled. In other words, they are independent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286067"/>
            <a:ext cx="399777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of each other. Let us see what cloud is made of.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27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9" y="2772485"/>
            <a:ext cx="6387108" cy="5328946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440752" y="8323964"/>
            <a:ext cx="900700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Front 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8590667"/>
            <a:ext cx="671240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front end of a cloud belongs to the client side. This part of cloud 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8857590"/>
            <a:ext cx="64658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is managed by the client. This comprises interfaces and applications that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9124514"/>
            <a:ext cx="669847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required to access the cloud. For example, we generally use a web browser like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752" y="9391439"/>
            <a:ext cx="651623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Google Chrome or Mozilla Firefox to access the services that are available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0752" y="9658362"/>
            <a:ext cx="265872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cloud through the internet.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6"/>
            <a:ext cx="614722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Front-end components include the user interface, along with the client’s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39205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computer system that is utilized for harnessing the cloud system. There is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4"/>
            <a:ext cx="628611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provision where all cloud computing services have different interfaces 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091378"/>
            <a:ext cx="63257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users to learn and manage—for instance, the Google Docs user interface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358302"/>
            <a:ext cx="42573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distinctive than that of Salesforce cloud interface.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892370"/>
            <a:ext cx="84371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Back End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3159073"/>
            <a:ext cx="62431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back end of a cloud belongs to the vendor who is managing the entire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425997"/>
            <a:ext cx="64728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cloud. It comprises of all the necessary components that are needed to run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2921"/>
            <a:ext cx="61570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cloud. It has data storage, virtual machine, security mechanism, services,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959845"/>
            <a:ext cx="66917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deployment modes, and servers. CSPs are responsible for the functioning of 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226769"/>
            <a:ext cx="164865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these components.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760837"/>
            <a:ext cx="764243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b="1" spc="10" dirty="0">
                <a:solidFill>
                  <a:srgbClr val="3B3B3B"/>
                </a:solidFill>
                <a:latin typeface="Arial"/>
                <a:cs typeface="Arial"/>
              </a:rPr>
              <a:t>Internet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5027540"/>
            <a:ext cx="64120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most mandatory component required to pull off this setup is, of course,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294464"/>
            <a:ext cx="609721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bandwidth. It connects both the client and the vendor and enables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561388"/>
            <a:ext cx="63893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smoother flow of data. To sum it up, cloud computing services can be found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828312"/>
            <a:ext cx="670946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everywhere these days. If a user is utilizing services like Google Drive or Office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095236"/>
            <a:ext cx="56479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365 at home or work, then he is a dedicated cloud computing user.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629084"/>
            <a:ext cx="58051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Let us discuss some important types of architectures which can vary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896008"/>
            <a:ext cx="35359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depending on the business requirements.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7430077"/>
            <a:ext cx="1185127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Single 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696779"/>
            <a:ext cx="60901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Single server cloud templates embody the use of one server, physical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963704"/>
            <a:ext cx="671415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virtual, that includes a web server, an application, and a database. Single 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8230628"/>
            <a:ext cx="65464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architectures are not widely used, as they have potential security risks which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497552"/>
            <a:ext cx="653153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can compromise the whole system. These architectures are usually deployed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8764476"/>
            <a:ext cx="64126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for development purposes, enabling developers to strengthen functionality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9031400"/>
            <a:ext cx="651917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without having to deal with connectivity and communication issues between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39824" y="9298324"/>
            <a:ext cx="15107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different servers.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452"/>
            <a:ext cx="944442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Single Site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55"/>
            <a:ext cx="67067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Single-site platforms utilize the single server architecture and divide the layers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9"/>
            <a:ext cx="65232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 different systems thus modeling a three-tier architecture. As the system 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8003"/>
            <a:ext cx="661471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administered in the same location, single-site architecture is maintained as 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26"/>
            <a:ext cx="110134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running.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88996"/>
            <a:ext cx="311916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Redundant three-tier architectures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955698"/>
            <a:ext cx="655898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Redundant three-tier architectures have the capability of appending another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222622"/>
            <a:ext cx="583079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set of the same components to look after redundancy. These pairs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89546"/>
            <a:ext cx="654938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components increase the complexity of the system but are required to tackle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756470"/>
            <a:ext cx="564934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failover and manage recovery protection. Constructing redundant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023394"/>
            <a:ext cx="660902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infrastructures requires a well-executed plan for the components within each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290317"/>
            <a:ext cx="652172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layer for horizontal scaling, along with a plan for how the traffic will circulate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4557241"/>
            <a:ext cx="44472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from one layer to another meant for vertical scaling.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091311"/>
            <a:ext cx="2273685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Auto-scaling architecture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358013"/>
            <a:ext cx="622549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main takeaway of cloud computing is the ability to utilize a particular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624937"/>
            <a:ext cx="63349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 or resource when it is needed. This autoscaling feature enables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891861"/>
            <a:ext cx="642756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 to scale horizontally which is to shrink or grow the number of running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158785"/>
            <a:ext cx="604521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server instances in a largely coupled system with changes in demand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425709"/>
            <a:ext cx="188287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 over time.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959557"/>
            <a:ext cx="563425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Different sorts of architectures are supplied to the clients. It is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226481"/>
            <a:ext cx="616096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responsibility of the client to make sure that the model he prefers for his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493405"/>
            <a:ext cx="63049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business must suit his business needs and requirements in the long run. 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760329"/>
            <a:ext cx="64693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times, it is necessary to gain information regarding cloud from the vendor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027253"/>
            <a:ext cx="568228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ensure smoother execution of applications and work-flow balance.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2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3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256228"/>
            <a:ext cx="3958962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789855"/>
            <a:ext cx="405486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Explain the architecture of cloud computing.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2056779"/>
            <a:ext cx="651999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A)  Cloud computing architecture is made of the following three components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323702"/>
            <a:ext cx="88990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Front End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590626"/>
            <a:ext cx="8292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Back End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2857550"/>
            <a:ext cx="74727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Internet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3125379"/>
            <a:ext cx="6469643" cy="4874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i="1" spc="10" dirty="0">
                <a:solidFill>
                  <a:srgbClr val="3B3B3B"/>
                </a:solidFill>
                <a:latin typeface="Arial"/>
                <a:cs typeface="Arial"/>
              </a:rPr>
              <a:t>*Explain each of these components in brief, where are they situated, what they do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550" i="1" spc="10" dirty="0">
                <a:solidFill>
                  <a:srgbClr val="3B3B3B"/>
                </a:solidFill>
                <a:latin typeface="Arial"/>
                <a:cs typeface="Arial"/>
              </a:rPr>
              <a:t>and what are their main features.*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3925246"/>
            <a:ext cx="517086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Name the types of architectures used in cloud computing.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4192170"/>
            <a:ext cx="117145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Single site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4459093"/>
            <a:ext cx="114157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Single server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4726017"/>
            <a:ext cx="296321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Redundant three-tier architecture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4992941"/>
            <a:ext cx="221561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Auto-scaling architecture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771</Words>
  <Application>Microsoft Office PowerPoint</Application>
  <PresentationFormat>Custom</PresentationFormat>
  <Paragraphs>83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2019-11-01T10:17:17Z</dcterms:created>
  <dcterms:modified xsi:type="dcterms:W3CDTF">2019-11-16T07:37:52Z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