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1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485029" y="1123468"/>
            <a:ext cx="2818086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Security and Safety Threats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85029" y="1485294"/>
            <a:ext cx="642540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Most companies at a senior level of any implementation consider the safety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85029" y="1752218"/>
            <a:ext cx="589653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and security concerns of that system. Whether, it is a software or any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85029" y="2019143"/>
            <a:ext cx="645856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hardware, along with several perks they bring a whole new level of alarming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85029" y="2286067"/>
            <a:ext cx="625336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threats that can invite a lot of obstacles to a company’s growth. While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85029" y="2552990"/>
            <a:ext cx="653702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 has helped many companies scale their business, it has several security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5029" y="2819914"/>
            <a:ext cx="130123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vulnerabilities.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5029" y="3353983"/>
            <a:ext cx="1124333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Data Breach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85029" y="3620685"/>
            <a:ext cx="667391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year 2018 will be remembered as the year of the maximum data breaches.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85029" y="3887610"/>
            <a:ext cx="61050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Many big organizations like Facebook was booked for allegations which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5029" y="4154534"/>
            <a:ext cx="642344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involved breaching of millions of customers' data. This data breach shocked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85029" y="4421457"/>
            <a:ext cx="644502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entire tech industry and people started questioning the safety of data in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85029" y="4688381"/>
            <a:ext cx="649426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hands of these big corporations. One more similar incident was reported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85029" y="4955305"/>
            <a:ext cx="62404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by Equifax where it released a statement saying that in 2017, around 143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85029" y="5222229"/>
            <a:ext cx="65478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million customer’s data was compromised. This is the problem you face when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85029" y="5489153"/>
            <a:ext cx="630104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you have to maintain a humongous database comprising of more than 100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85029" y="5756077"/>
            <a:ext cx="12788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million people.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85029" y="6290146"/>
            <a:ext cx="1181709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Trojan Horse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85029" y="6556849"/>
            <a:ext cx="657858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main pillar for any company is its human resources, that is, its employees.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85029" y="6823773"/>
            <a:ext cx="610228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Most of them work in a protocol that helps the company with its normal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85029" y="7090697"/>
            <a:ext cx="665706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functioning. But, at times they are people who take the wrong route and might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85029" y="7357621"/>
            <a:ext cx="637067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leak their company’s vital and confidential data through various means like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85029" y="7624545"/>
            <a:ext cx="671926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social media or external pressure. This cannot be avoided as the cloud won't be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85029" y="7891468"/>
            <a:ext cx="636734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able to detect and tackle it. This causes the company to take some extreme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85029" y="8158392"/>
            <a:ext cx="430497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steps and look after its data with extra precaution.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4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31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2217385" y="10387813"/>
            <a:ext cx="65" cy="2923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7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27"/>
            <a:ext cx="1458002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Vulnerable APIs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572155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 Service Providers or CSPs manage a collection of application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1824454"/>
            <a:ext cx="559640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programming interfaces (APIs) that customers use to operate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2091378"/>
            <a:ext cx="59851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communicate with the cloud services. Companies use APIs to conduct,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2358302"/>
            <a:ext cx="644952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orchestrate, and keep a track of their assets and potential users. These APIs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2625225"/>
            <a:ext cx="58488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can be accessed through the internet by their CSPs. They are equally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2892149"/>
            <a:ext cx="66761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vulnerable as an operating system and its libraries which can be accessed from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3159073"/>
            <a:ext cx="150074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anywhere online.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693143"/>
            <a:ext cx="1317152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Support Issues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3959845"/>
            <a:ext cx="573115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Companies can face the issue of compatibility when launching their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226769"/>
            <a:ext cx="214123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 in the cloud.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493692"/>
            <a:ext cx="654428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There could be certain products that companies need to launch within a span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4760616"/>
            <a:ext cx="626180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of time. Implementing the same in the cloud could be feasible but it would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5027540"/>
            <a:ext cx="662785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require the company some time. For launching it in the cloud, it should be 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294464"/>
            <a:ext cx="663194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to support the cloud in means of its APIs, orchestrators, functions and its level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5561388"/>
            <a:ext cx="134243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of competency.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6095457"/>
            <a:ext cx="2145589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Insufficient data backup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362160"/>
            <a:ext cx="662393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Data in the cloud is stored in many forms and at different locations. This could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629084"/>
            <a:ext cx="63936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be located anywhere and can be accessed from anywhere. At times, when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6896008"/>
            <a:ext cx="661351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particular batch of data is being deleted, only 60-75% of it will be erased. Rest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7162932"/>
            <a:ext cx="660135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will be kept in the cloud in various chunks which won't be easily accessible 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429856"/>
            <a:ext cx="668866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further deletion. Similarly, if the original copy of this data needs to be accessed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7696779"/>
            <a:ext cx="63102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from the server, it won't be plausible as that part of data is now corrupted.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8230849"/>
            <a:ext cx="1129020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Lack of trust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9824" y="8497552"/>
            <a:ext cx="66235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This occurs when the cloud vendor and the company have signed an MOU but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39824" y="8764476"/>
            <a:ext cx="663746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are in bitter terms about having a mutual trust with each other. This will cause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439824" y="9031400"/>
            <a:ext cx="636953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CSP to increase the prices of the cloud services while limiting any premium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439824" y="9298324"/>
            <a:ext cx="67102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services for the company. This can lead to under-utilization of resources by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439824" y="9565247"/>
            <a:ext cx="384888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company which will result in complete chaos.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8"/>
            <a:ext cx="5379912" cy="10173557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33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0752" y="1256228"/>
            <a:ext cx="3958962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Questions that can be expected in interviews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1789855"/>
            <a:ext cx="410723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Q) Name some of the security threats in a cloud.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2056779"/>
            <a:ext cx="641859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CSPs ensure that the cloud services are properly guarded and protected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2323702"/>
            <a:ext cx="626315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from external or internal threats. Yet there are some potential issues that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2590626"/>
            <a:ext cx="610565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plague cloud from time to time. These are internal factors such as inside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2857550"/>
            <a:ext cx="575368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person involvement, lack of trust between the two onboard parties,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3124473"/>
            <a:ext cx="578232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mismanaged data backup, vulnerable APIs, and compatibility issues.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715</Words>
  <Application>Microsoft Office PowerPoint</Application>
  <PresentationFormat>Custom</PresentationFormat>
  <Paragraphs>67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1</cp:revision>
  <dcterms:created xsi:type="dcterms:W3CDTF">2019-11-01T12:11:17Z</dcterms:created>
  <dcterms:modified xsi:type="dcterms:W3CDTF">2019-11-16T07:38:03Z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