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4744660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Amazon Web Services(AWS) as a cloud service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516"/>
            <a:ext cx="162024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Brief 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66476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giant Amazon has their own cloud services known as the Amazon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801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which house all the services needed to run applications in the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3416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under one roof. It delivers on-demand cloud computing platforms to users,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4795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and government bodies on the form of a subscription plan.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65878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plans enable the subscribers to deploy their applications in a cluster of 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59506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servers anytime from anywhere. These virtual computers incorporate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353762"/>
            <a:ext cx="62445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components such as CPU for processing, RAM for memory, HDD/SSD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620685"/>
            <a:ext cx="31650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 and GPU for advanced tasks.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47915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choice of different operating systems like Linux, Ubuntu is provided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599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users. A host of pre-loaded services such as web servers, databases, and CRM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5966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are provided in this platform to facilitate smoother work-flow. These services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65415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accessed by a web browser which gives access to the services that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222229"/>
            <a:ext cx="63914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provided by AWS. A user needs to sign-up, log-in, choose his desired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489153"/>
            <a:ext cx="51057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get started with deploying his application on the server.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64289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AWS services are deployed all over the globe and can be accessed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89925"/>
            <a:ext cx="63965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anywhere by anyone who has access to the internet and has a web browser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1333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installed in his system. It connects small businesses to big clients and big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21579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businesses to their goals.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357842"/>
            <a:ext cx="697367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History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624545"/>
            <a:ext cx="64028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was officially launched in 2002. At that time, it consisted of only a few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891468"/>
            <a:ext cx="66711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and tools which required for business. Later in 2003, some visionaries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158392"/>
            <a:ext cx="64491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came forward and promoted this platform as a full-fledged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425316"/>
            <a:ext cx="61746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architecture which can be exploited for storage and deployment of small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692240"/>
            <a:ext cx="61397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applications. It was standardized, completely automated and was totally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85029" y="8959165"/>
            <a:ext cx="60140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reliant on web services for deploying any website or application on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85029" y="9226089"/>
            <a:ext cx="7788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internet.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7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34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43"/>
            <a:ext cx="7562850" cy="5110632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0695"/>
            <a:ext cx="5762625" cy="108972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10"/>
            <a:ext cx="57454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VPC is targeted at providing services similar to private clouds using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4"/>
            <a:ext cx="59999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technology such as OpenStack and Helion Eucalyptus. However,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8"/>
            <a:ext cx="65389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can have some compliance risks such as loss of control of services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82"/>
            <a:ext cx="63175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restriction in using public resources. Sometimes, if a data is breached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305"/>
            <a:ext cx="644267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VPC, the customer or company is not informed about it. The API handled 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9"/>
            <a:ext cx="63110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is partly compatible with Helion Eucalyptus. This makes it difficult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53"/>
            <a:ext cx="65007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migrate to AWS from other private cloud services. It has also made sure 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6"/>
            <a:ext cx="59596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all the cloud providers maintain the same API and architecture so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6001"/>
            <a:ext cx="32695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migration can be easy and hassle-free.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9"/>
            <a:ext cx="64369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After signing up for an Amazon VPC, AWS will provide route table, network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73"/>
            <a:ext cx="6434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ACLs and security groups. An internal gateway is created to access the VPC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6"/>
            <a:ext cx="65009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whenever required. Users can utilize the space of the private cloud to create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20"/>
            <a:ext cx="64903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connections and launch their websites internally without anyone interfering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27544"/>
            <a:ext cx="18775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 their operations.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561392"/>
            <a:ext cx="64601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we have discussed various services and techniques that are embedded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828316"/>
            <a:ext cx="65835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Web Services which enable smooth business implementations, let 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095240"/>
            <a:ext cx="52473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have a close look at how to implement an AWS service online.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0"/>
            <a:ext cx="7562850" cy="5110644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3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34"/>
            <a:ext cx="395896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89861"/>
            <a:ext cx="50417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Name some of the important services provided by AWS.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056785"/>
            <a:ext cx="67124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Amazon EC2, Amazon CloudFront, Amazon Simple Storage Server, Amazon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23708"/>
            <a:ext cx="63861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RDS, and Amazon Virtual Private Cloud are some of the important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90632"/>
            <a:ext cx="15717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provided by AWS.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3124480"/>
            <a:ext cx="53711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Q) What can you say about the pricing and availability of AWS?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391404"/>
            <a:ext cx="63862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Pricing varies accordingly. The user won’t be charged for services under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658328"/>
            <a:ext cx="65344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free-tier. AWS can be accessed from anywhere using any computer provided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925252"/>
            <a:ext cx="52334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user is registered to AWS and has an internet connection.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4459099"/>
            <a:ext cx="21645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is Amazon EC2?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726023"/>
            <a:ext cx="63426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Amazon EC2 or Elastic Cloud Compute provides an environment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992948"/>
            <a:ext cx="64695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consists of a suite of services where the user can run his applications or host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5259872"/>
            <a:ext cx="10358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his website.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5793719"/>
            <a:ext cx="27962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What is Amazon CloudFront?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6060643"/>
            <a:ext cx="60358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A)  Amazon CloudFront is a part of the content delivery network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6327567"/>
            <a:ext cx="53348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delivers faster access speeds for large media files and services.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6861415"/>
            <a:ext cx="21804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is Amazon RDS?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7128339"/>
            <a:ext cx="64599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Amazon Relational Database Systems are initiated to provide a seamless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7395263"/>
            <a:ext cx="658623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platform for executing SQL-related queries. It coordinates with the relational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0752" y="7662187"/>
            <a:ext cx="40075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database to manipulate some selected queries.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40752" y="8196035"/>
            <a:ext cx="21901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is Amazon VPC?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40752" y="8462959"/>
            <a:ext cx="628578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Amazon Virtual Private Cloud is a private cloud service that provides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40752" y="8729883"/>
            <a:ext cx="62394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cloud-like platform for deploying applications and services in the cloud. 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40752" y="8996807"/>
            <a:ext cx="452390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provides enhanced data security and easy scalability.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4819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Later, in 2006, when the cloud was gaining its momentum, it was relaunched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3426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 three major services that would run its bandwagon- Amazon S3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54019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storage, Simple Queue Service(SQS), and Amazon Elastic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5574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Compute(EC2). At the time of launch, Andy Jassy, founder and vice president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64342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of AWS highlighted the fact that AWS was designed to help free developers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625225"/>
            <a:ext cx="66921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from the fuss of storing data and the headache of whether it will be safe or not.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2892149"/>
            <a:ext cx="64569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developers will be able to access it anytime. He also highlighted the fact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159073"/>
            <a:ext cx="65925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that the server costs and maintenance shouldn’t bother them from coming up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425997"/>
            <a:ext cx="66174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with a polished product. It the year 2017, Andy Jassy was rewarded an annual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692921"/>
            <a:ext cx="62354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compensation of $36 million for his contribution to the cloud community.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990"/>
            <a:ext cx="92816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Definition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61072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Web Services was invented with a vision of easing the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760616"/>
            <a:ext cx="66788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workload and enabling the organizations to deploy their important services 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27540"/>
            <a:ext cx="64322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platform that could showcase their talent and improve their revenues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294464"/>
            <a:ext cx="61282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enhance market credibility. AWS has come a long way in supporting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561388"/>
            <a:ext cx="66041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supplying small and big companies with resources that helped them to deliver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28312"/>
            <a:ext cx="130319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the long run.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362160"/>
            <a:ext cx="65703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markets AWS to its loyal consumers as a way of attaining large-scale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629084"/>
            <a:ext cx="64811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computing capacity cheaply and quickly instead of building the entire 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896008"/>
            <a:ext cx="63940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infrastructure. Most of the features of AWS are not directed directly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162932"/>
            <a:ext cx="61935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end users, instead, they are offered in different APIs to develop different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429856"/>
            <a:ext cx="11136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963925"/>
            <a:ext cx="81378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230628"/>
            <a:ext cx="64401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offers tons of features in the form of premium features which the user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497552"/>
            <a:ext cx="66751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opt for according to his requirements. These services are accessible on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764476"/>
            <a:ext cx="669769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dashboard page of AWS after signing in. They even also offer a platform like 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9031400"/>
            <a:ext cx="47438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OS such as Ubuntu to launch applications and software.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5"/>
            <a:ext cx="66253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They came with the option of launching a dedicated server which will enable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9"/>
            <a:ext cx="66564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developer to load and launch his website making it live and visible to everyone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3"/>
            <a:ext cx="647719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on the internet. Let us look at some of the exciting features that cloud has 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7"/>
            <a:ext cx="175674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offer for businesses.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4"/>
            <a:ext cx="32458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Elastic Compute Cloud (EC2)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8"/>
            <a:ext cx="31026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Simple Storage Service (S3)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1"/>
            <a:ext cx="17722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CloudFront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6"/>
            <a:ext cx="37054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Relational Database Service (RDS)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0"/>
            <a:ext cx="312934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Virtual Private Cloud (VPC)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4226768"/>
            <a:ext cx="59563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These features enable the client to launch his business from his end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493691"/>
            <a:ext cx="62753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accelerate the ongoing business obligations and establish a firm customer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760615"/>
            <a:ext cx="64428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base. We will discuss each feature in detail later in this guidebook. Similarly,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39"/>
            <a:ext cx="49468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there are some additional resources which AWS provides.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561387"/>
            <a:ext cx="380576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Whitepaper- Hosting static website on AWS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828311"/>
            <a:ext cx="29838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Website Hosting Solutions in AWS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5"/>
            <a:ext cx="28525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Getting Started Resource Center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59"/>
            <a:ext cx="43538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Simple Virtual Private Servers on Amazon Lightsail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896228"/>
            <a:ext cx="653619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Pricing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7162931"/>
            <a:ext cx="60932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 their website, Amazon has mentioned three key points for payment.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696779"/>
            <a:ext cx="12744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Pay-as-you-go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963703"/>
            <a:ext cx="20000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Save when you reserve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8230627"/>
            <a:ext cx="19482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Pay less by using more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2739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If a user has subscribed to services like Amazon S3, Amazon Route 53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5821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CloudFront, then he has to spend around $3 monthly depending on his usage.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4834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If he/she is eligible for AWS Free Tier, it can go down to $0.50 monthly. 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1962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sounds quite cheap considering the number of services a company has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4453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 per month. It varies on the type of services and the usage per month.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368"/>
            <a:ext cx="104546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Availability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0"/>
            <a:ext cx="65083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 has multiple branches in 17 regions across the globe. Six of those are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5"/>
            <a:ext cx="651309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North America, one in South America, four in Europe, Middle East and Africa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19"/>
            <a:ext cx="63473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six in the Asia Pacific. The upcoming data centers will be established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63443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China, Bahrain, France, Hong Kong, Sweden and in some regions of the US.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493690"/>
            <a:ext cx="65907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Each region has been assigned various data centers. These regions are known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760614"/>
            <a:ext cx="60709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availability zones. These zones are kept isolated from one another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8"/>
            <a:ext cx="56913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prevent power outages and heavy workload on the host of servers.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561385"/>
            <a:ext cx="63351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At the end of 2014, AWS was housing around 1.4 million servers across 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828310"/>
            <a:ext cx="65715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availability zones. Later in the same year, Amazon released a press statement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4"/>
            <a:ext cx="65276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that it has achieved its target of attaining 100% renewable energy usage. BIg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58"/>
            <a:ext cx="610308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energy renewable giants like Tesla Motors are using AWS to apply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629081"/>
            <a:ext cx="662491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battery storage technology to address the power requirements in some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896005"/>
            <a:ext cx="10001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US regions.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125781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AWS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61647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host of these services are embedded in the AWS and can be used to unleash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5"/>
            <a:ext cx="38182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true potential of online cloud computing.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" y="2242899"/>
            <a:ext cx="6682631" cy="394666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40752" y="6578548"/>
            <a:ext cx="329452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Amazon Elastic Compute Cloud (EC2)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845251"/>
            <a:ext cx="66298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Elastic Compute Cloud is an AWS service that encourages business entities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7112175"/>
            <a:ext cx="63704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run application programs in the cloud computing environment. It delivers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7379098"/>
            <a:ext cx="64216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secure and resizable compute capacity in the cloud. Basically, it reduces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7646023"/>
            <a:ext cx="61992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workload by web-scaling cloud computing architecture for developers. 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7912947"/>
            <a:ext cx="62743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assembles hardware like CPU, memory, and storage to provide you with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8179870"/>
            <a:ext cx="65003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platform to run your tools and applications online without any hassles. It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8446794"/>
            <a:ext cx="66068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handle different workloads depending on the type of requirements and needs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8713718"/>
            <a:ext cx="11488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the server.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2268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EC2’s simple and intuitive interface provides a well-polished platform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5939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users to procure and configure servers according to their website. It gives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597205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user complete control of the computing resources and accelerates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2051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bandwidth of the website on its well-tested and sophisticated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5321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environment. Amazon has optimized this service from time to time to reduce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5640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time required to launch a server. It takes care of the scalability in the long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66651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run. EC2 caters to the demand of the user and has a provision of paying for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0"/>
            <a:ext cx="66865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as you move along. When resources are isolated and not being used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5995"/>
            <a:ext cx="55222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cloud, they are kept silent and again regained when required.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36268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Let’s examine some of the benefits of EC2.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493911"/>
            <a:ext cx="259863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Elastic Auto Scale Computing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760614"/>
            <a:ext cx="65990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It allows the users to increase or decrease the size of the server depending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8"/>
            <a:ext cx="65858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their necessities. If a user has limited usability, then EC2 won't charge him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462"/>
            <a:ext cx="12678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extra services.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828531"/>
            <a:ext cx="92420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 Control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6095234"/>
            <a:ext cx="64137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 the help of APIs, the users have complete control of this environment.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629303"/>
            <a:ext cx="278802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Flexible Cloud Hosting Services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896005"/>
            <a:ext cx="64087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EC2 gives you the choice of using different operating systems and software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7162929"/>
            <a:ext cx="8692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packages.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7696998"/>
            <a:ext cx="968771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Integrated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963701"/>
            <a:ext cx="53917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has integrated EC2 with its other services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8497771"/>
            <a:ext cx="59948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Cheap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8764473"/>
            <a:ext cx="6643339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EC2 optimizes your financial benefits keeping the business standards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9031397"/>
            <a:ext cx="66990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mind. You pay a very low and subsidized rate for the computing capacity you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9298321"/>
            <a:ext cx="6058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utilize.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5"/>
            <a:ext cx="118749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Easy to grasp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0201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There are many ways you can learn and implement EC2 in the clouding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44577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 thanks to its easy and simple interface.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358520"/>
            <a:ext cx="316926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Amazon Simple Storage Service (S3)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2"/>
            <a:ext cx="62049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Simple Storage Service is a cloud infrastructure which promotes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6"/>
            <a:ext cx="66307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scalability, high storage, and security. It is designed as a storage component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0"/>
            <a:ext cx="66617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web-scale the computing prowess online for developers. It consists of a simple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5"/>
            <a:ext cx="66431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web interface that manages the storage and retrieval of any amount of data 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19"/>
            <a:ext cx="64842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any time. Developers are the main focus as they are provided with unlimited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65187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highly scalable data storage servers which are fast, reliable, efficient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67"/>
            <a:ext cx="65513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inexpensive. This service was designed with the aim to maximize the benefits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0"/>
            <a:ext cx="3812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to pass these benefits to the developers.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8"/>
            <a:ext cx="66967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S3 has the feature of portability of unlimited data and object storage space in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462"/>
            <a:ext cx="642188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variety of formats. The data stored using this service can range from 1TB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561385"/>
            <a:ext cx="62365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5TB. It promotes features like Reduced Redundancy Storage(RRS),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828310"/>
            <a:ext cx="61030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decreases latency by storing data in regionally segregated buckets. This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095234"/>
            <a:ext cx="57823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preserves resources and aids application efficiency for customers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362158"/>
            <a:ext cx="585060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geographically scattered regions. It includes two important features: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629081"/>
            <a:ext cx="63967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Representational State Transfer (REST) and Simple Object Access Protocol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005"/>
            <a:ext cx="64430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(SOAP) which provides web service interfaces that are built to operate with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162929"/>
            <a:ext cx="32470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any type of Web development toolkit.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696777"/>
            <a:ext cx="63930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Many small and big enterprises utilize S3 for HTML files. Also known as “S3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963701"/>
            <a:ext cx="60554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buckets”, It is important to take notice of the fact that these S3 buckets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8230625"/>
            <a:ext cx="58512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shouldn’t be exposed to the user who doesn’t have access to it.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497549"/>
            <a:ext cx="62965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use S3 as temporary storage. If these buckets are not correctly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764473"/>
            <a:ext cx="6175883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configured, they can expose customer’s data to the public. Outsiders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9031397"/>
            <a:ext cx="65748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 and download encrypted information from a company’s S3 bucket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9298321"/>
            <a:ext cx="66580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hence that data would become useless. This means there can be some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9565245"/>
            <a:ext cx="45009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issues with these buckets if not maintained properly.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31"/>
            <a:ext cx="180688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Amazon CloudFront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4"/>
            <a:ext cx="62851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Amazon CloudFront service was initiated for companies that demand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8"/>
            <a:ext cx="60073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higher response times and large file contents. It belongs to the content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82"/>
            <a:ext cx="64040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delivery network(CDN) owned by AWS. They provide a globally-connected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305"/>
            <a:ext cx="66343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network of servers for media content such as web videos and any other media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9"/>
            <a:ext cx="66788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files that are big in size. It delivers a good response time by giving direct 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53"/>
            <a:ext cx="58005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consumers to large downloadable content within a short window.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6001"/>
            <a:ext cx="60024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CloudFront obtains the data from Amazon S3 with the help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5"/>
            <a:ext cx="64573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supported programming interfaces and positions it in regional data buckets.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9"/>
            <a:ext cx="67024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 services like the Amazon EC2 can also be by integrated by processing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73"/>
            <a:ext cx="58258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streaming data through EC2 and delivering it through the channel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6"/>
            <a:ext cx="65158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CloudFront to the customers. Just like any other AWS service, CloudFront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20"/>
            <a:ext cx="555006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scalable, reliant, flexible and available as a pay-as-you-go 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27544"/>
            <a:ext cx="64426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If a website or a company is involved in storing big chunks of media files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294468"/>
            <a:ext cx="61972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videos in their private cloud, CloudFront gives them the power to readily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561392"/>
            <a:ext cx="57130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access those files with minimum response time and better security.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828316"/>
            <a:ext cx="65803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CloudFront can be formulated for use in big private clouds which incorporate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095240"/>
            <a:ext cx="63671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all diverse types of files and installations that require a good response 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362164"/>
            <a:ext cx="405721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faster access speeds overall in the long run.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233"/>
            <a:ext cx="374855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Amazon Relational Database Service(RDS)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162936"/>
            <a:ext cx="64326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Relational Database Service is a shared relational database 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429860"/>
            <a:ext cx="66288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provided by Amazon Web Services. It is a cloud service which was designed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696783"/>
            <a:ext cx="64836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coordinate the setup, operation, and scaling of a relational database in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7963707"/>
            <a:ext cx="65625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application management. Internal business processes like fixing the database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230631"/>
            <a:ext cx="61197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software, backing up databases and enabling point-in-time recovery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497556"/>
            <a:ext cx="32081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managed automatically through RDS.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62850" cy="10696575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8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937"/>
            <a:ext cx="7562850" cy="5110638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562850" cy="470522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20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9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4"/>
            <a:ext cx="64493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 is a cost-efficient and resizable option for managing and automating time-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8"/>
            <a:ext cx="67198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29" spc="10" dirty="0">
                <a:solidFill>
                  <a:srgbClr val="3B3B3B"/>
                </a:solidFill>
                <a:latin typeface="Arial"/>
                <a:cs typeface="Arial"/>
              </a:rPr>
              <a:t>consuming business tasks such as setting up a database, patching, backups,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2"/>
            <a:ext cx="63404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hardware management. It saves a lot of energy for businesses as it handles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6"/>
            <a:ext cx="57780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with great performance, high availability and enhanced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9"/>
            <a:ext cx="120629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compatibility.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7"/>
            <a:ext cx="62670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RDS is optimized for several databases that are popular in the market like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1"/>
            <a:ext cx="63877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MySQL, PostgreSQL, MariaDB, Oracle and Amazon Aurora. Business 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6"/>
            <a:ext cx="67092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can take full control of these databases for executing and running their desired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0"/>
            <a:ext cx="66186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SQL queries. There is no limit to the size of the query. If the business demands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4"/>
            <a:ext cx="64748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bigger solution for a bigger problem, then RDS is the viable option to make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68"/>
            <a:ext cx="51073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things work using relational databases and get the job done.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760615"/>
            <a:ext cx="67198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main features of RDS include ease of administering, scalability, availability,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9"/>
            <a:ext cx="64397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durability, speed, security, and affordability. These servers can be handy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463"/>
            <a:ext cx="63161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small enterprises or startups who want to take advantage of the relational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561386"/>
            <a:ext cx="64077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databases for larger tables and schemas and get the job done using minimal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828311"/>
            <a:ext cx="6115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resources. As RDS runs on a highly scalable infrastructure, it gives 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095235"/>
            <a:ext cx="66994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automatic backups, database snapshots, and automatic host replacement. 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362159"/>
            <a:ext cx="58851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options for managing data in two SSD-backed options, one that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629082"/>
            <a:ext cx="63178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optimized for high-performance OLTP applications and the other for cost-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006"/>
            <a:ext cx="19370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effective general uses.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430076"/>
            <a:ext cx="316436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Amazon Virtual Private Cloud(VPC)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696778"/>
            <a:ext cx="64093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virtual network is created by the user in complete isolation so that he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963702"/>
            <a:ext cx="6401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launch the services scattered in AWS. Amazon Virtual Private Cloud allows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8230626"/>
            <a:ext cx="62500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you to create that private network. This virtual network is equivalent to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497550"/>
            <a:ext cx="61974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regular network installed in your own data center coupled with the usual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764474"/>
            <a:ext cx="3972864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benefits of the scalable infrastructure of AWS.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2903</Words>
  <Application>Microsoft Office PowerPoint</Application>
  <PresentationFormat>Custom</PresentationFormat>
  <Paragraphs>277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2019-11-01T12:13:42Z</dcterms:created>
  <dcterms:modified xsi:type="dcterms:W3CDTF">2019-11-16T07:38:18Z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